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56" r:id="rId2"/>
    <p:sldId id="258" r:id="rId3"/>
    <p:sldId id="261" r:id="rId4"/>
    <p:sldId id="263" r:id="rId5"/>
    <p:sldId id="264" r:id="rId6"/>
    <p:sldId id="265" r:id="rId7"/>
    <p:sldId id="266" r:id="rId8"/>
    <p:sldId id="262" r:id="rId9"/>
    <p:sldId id="267" r:id="rId10"/>
    <p:sldId id="268" r:id="rId11"/>
    <p:sldId id="269" r:id="rId12"/>
    <p:sldId id="270" r:id="rId13"/>
    <p:sldId id="271" r:id="rId14"/>
    <p:sldId id="308" r:id="rId15"/>
    <p:sldId id="309" r:id="rId16"/>
    <p:sldId id="259" r:id="rId17"/>
    <p:sldId id="272" r:id="rId18"/>
    <p:sldId id="273" r:id="rId19"/>
    <p:sldId id="275" r:id="rId20"/>
    <p:sldId id="276" r:id="rId21"/>
    <p:sldId id="277" r:id="rId22"/>
    <p:sldId id="278" r:id="rId23"/>
    <p:sldId id="279" r:id="rId24"/>
    <p:sldId id="280" r:id="rId25"/>
    <p:sldId id="281" r:id="rId26"/>
    <p:sldId id="282" r:id="rId27"/>
    <p:sldId id="288" r:id="rId28"/>
    <p:sldId id="283" r:id="rId29"/>
    <p:sldId id="284" r:id="rId30"/>
    <p:sldId id="285" r:id="rId31"/>
    <p:sldId id="286" r:id="rId32"/>
    <p:sldId id="293" r:id="rId33"/>
    <p:sldId id="287" r:id="rId34"/>
    <p:sldId id="289" r:id="rId35"/>
    <p:sldId id="294" r:id="rId36"/>
    <p:sldId id="290" r:id="rId37"/>
    <p:sldId id="295" r:id="rId38"/>
    <p:sldId id="291" r:id="rId39"/>
    <p:sldId id="292" r:id="rId40"/>
    <p:sldId id="296" r:id="rId41"/>
    <p:sldId id="260" r:id="rId42"/>
    <p:sldId id="297" r:id="rId43"/>
    <p:sldId id="298" r:id="rId44"/>
    <p:sldId id="300" r:id="rId45"/>
    <p:sldId id="301" r:id="rId46"/>
    <p:sldId id="302" r:id="rId47"/>
    <p:sldId id="303" r:id="rId48"/>
    <p:sldId id="304" r:id="rId49"/>
    <p:sldId id="305" r:id="rId50"/>
    <p:sldId id="306" r:id="rId51"/>
    <p:sldId id="307" r:id="rId52"/>
    <p:sldId id="310" r:id="rId53"/>
    <p:sldId id="311" r:id="rId54"/>
    <p:sldId id="312" r:id="rId55"/>
    <p:sldId id="299" r:id="rId5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382" autoAdjust="0"/>
  </p:normalViewPr>
  <p:slideViewPr>
    <p:cSldViewPr snapToGrid="0">
      <p:cViewPr varScale="1">
        <p:scale>
          <a:sx n="81" d="100"/>
          <a:sy n="81" d="100"/>
        </p:scale>
        <p:origin x="1483" y="6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41"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642"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643"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644"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5"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646"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t>‹#›</a:t>
            </a:fld>
            <a:endParaRPr lang="en-US"/>
          </a:p>
        </p:txBody>
      </p:sp>
    </p:spTree>
    <p:extLst>
      <p:ext uri="{BB962C8B-B14F-4D97-AF65-F5344CB8AC3E}">
        <p14:creationId xmlns:p14="http://schemas.microsoft.com/office/powerpoint/2010/main" val="96733410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81" name="Title 1"/>
          <p:cNvSpPr>
            <a:spLocks noGrp="1"/>
          </p:cNvSpPr>
          <p:nvPr>
            <p:ph type="ctrTitle"/>
          </p:nvPr>
        </p:nvSpPr>
        <p:spPr>
          <a:xfrm>
            <a:off x="685800" y="1122363"/>
            <a:ext cx="7772400" cy="2387600"/>
          </a:xfrm>
        </p:spPr>
        <p:txBody>
          <a:bodyPr anchor="b"/>
          <a:lstStyle>
            <a:lvl1pPr algn="ctr">
              <a:defRPr sz="6000"/>
            </a:lvl1pPr>
          </a:lstStyle>
          <a:p>
            <a:r>
              <a:rPr lang="en-US" altLang="zh-CN"/>
              <a:t>Click to edit Master title style</a:t>
            </a:r>
            <a:endParaRPr lang="en-US" dirty="0"/>
          </a:p>
        </p:txBody>
      </p:sp>
      <p:sp>
        <p:nvSpPr>
          <p:cNvPr id="1048582"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en-US" dirty="0"/>
          </a:p>
        </p:txBody>
      </p:sp>
      <p:sp>
        <p:nvSpPr>
          <p:cNvPr id="1048583" name="Date Placeholder 3"/>
          <p:cNvSpPr>
            <a:spLocks noGrp="1"/>
          </p:cNvSpPr>
          <p:nvPr>
            <p:ph type="dt" sz="half" idx="10"/>
          </p:nvPr>
        </p:nvSpPr>
        <p:spPr/>
        <p:txBody>
          <a:bodyPr/>
          <a:lstStyle/>
          <a:p>
            <a:fld id="{70BC1078-46ED-40F9-8930-935BAD7C2B02}" type="datetimeFigureOut">
              <a:rPr lang="zh-CN" altLang="en-US" smtClean="0"/>
              <a:t>2021/8/10</a:t>
            </a:fld>
            <a:endParaRPr lang="zh-CN" altLang="en-US"/>
          </a:p>
        </p:txBody>
      </p:sp>
      <p:sp>
        <p:nvSpPr>
          <p:cNvPr id="1048584" name="Footer Placeholder 4"/>
          <p:cNvSpPr>
            <a:spLocks noGrp="1"/>
          </p:cNvSpPr>
          <p:nvPr>
            <p:ph type="ftr" sz="quarter" idx="11"/>
          </p:nvPr>
        </p:nvSpPr>
        <p:spPr/>
        <p:txBody>
          <a:bodyPr/>
          <a:lstStyle/>
          <a:p>
            <a:endParaRPr lang="zh-CN" altLang="en-US"/>
          </a:p>
        </p:txBody>
      </p:sp>
      <p:sp>
        <p:nvSpPr>
          <p:cNvPr id="1048585" name="Slide Number Placeholder 5"/>
          <p:cNvSpPr>
            <a:spLocks noGrp="1"/>
          </p:cNvSpPr>
          <p:nvPr>
            <p:ph type="sldNum" sz="quarter" idx="12"/>
          </p:nvPr>
        </p:nvSpPr>
        <p:spPr/>
        <p:txBody>
          <a:bodyPr/>
          <a:lstStyle/>
          <a:p>
            <a:fld id="{D5B52ADC-5BFA-4FBD-BEE2-16096B7F416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08" name="Title 1"/>
          <p:cNvSpPr>
            <a:spLocks noGrp="1"/>
          </p:cNvSpPr>
          <p:nvPr>
            <p:ph type="title"/>
          </p:nvPr>
        </p:nvSpPr>
        <p:spPr/>
        <p:txBody>
          <a:bodyPr/>
          <a:lstStyle/>
          <a:p>
            <a:r>
              <a:rPr lang="en-US" altLang="zh-CN"/>
              <a:t>Click to edit Master title style</a:t>
            </a:r>
            <a:endParaRPr lang="en-US" dirty="0"/>
          </a:p>
        </p:txBody>
      </p:sp>
      <p:sp>
        <p:nvSpPr>
          <p:cNvPr id="1048609"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1048610" name="Date Placeholder 3"/>
          <p:cNvSpPr>
            <a:spLocks noGrp="1"/>
          </p:cNvSpPr>
          <p:nvPr>
            <p:ph type="dt" sz="half" idx="10"/>
          </p:nvPr>
        </p:nvSpPr>
        <p:spPr/>
        <p:txBody>
          <a:bodyPr/>
          <a:lstStyle/>
          <a:p>
            <a:fld id="{70BC1078-46ED-40F9-8930-935BAD7C2B02}" type="datetimeFigureOut">
              <a:rPr lang="zh-CN" altLang="en-US" smtClean="0"/>
              <a:t>2021/8/10</a:t>
            </a:fld>
            <a:endParaRPr lang="zh-CN" altLang="en-US"/>
          </a:p>
        </p:txBody>
      </p:sp>
      <p:sp>
        <p:nvSpPr>
          <p:cNvPr id="1048611" name="Footer Placeholder 4"/>
          <p:cNvSpPr>
            <a:spLocks noGrp="1"/>
          </p:cNvSpPr>
          <p:nvPr>
            <p:ph type="ftr" sz="quarter" idx="11"/>
          </p:nvPr>
        </p:nvSpPr>
        <p:spPr/>
        <p:txBody>
          <a:bodyPr/>
          <a:lstStyle/>
          <a:p>
            <a:endParaRPr lang="zh-CN" altLang="en-US"/>
          </a:p>
        </p:txBody>
      </p:sp>
      <p:sp>
        <p:nvSpPr>
          <p:cNvPr id="1048612" name="Slide Number Placeholder 5"/>
          <p:cNvSpPr>
            <a:spLocks noGrp="1"/>
          </p:cNvSpPr>
          <p:nvPr>
            <p:ph type="sldNum" sz="quarter" idx="12"/>
          </p:nvPr>
        </p:nvSpPr>
        <p:spPr/>
        <p:txBody>
          <a:bodyPr/>
          <a:lstStyle/>
          <a:p>
            <a:fld id="{D5B52ADC-5BFA-4FBD-BEE2-16096B7F416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592" name="Vertical Title 1"/>
          <p:cNvSpPr>
            <a:spLocks noGrp="1"/>
          </p:cNvSpPr>
          <p:nvPr>
            <p:ph type="title" orient="vert"/>
          </p:nvPr>
        </p:nvSpPr>
        <p:spPr>
          <a:xfrm>
            <a:off x="6543675" y="365125"/>
            <a:ext cx="1971675" cy="5811838"/>
          </a:xfrm>
        </p:spPr>
        <p:txBody>
          <a:bodyPr vert="eaVert"/>
          <a:lstStyle/>
          <a:p>
            <a:r>
              <a:rPr lang="en-US" altLang="zh-CN"/>
              <a:t>Click to edit Master title style</a:t>
            </a:r>
            <a:endParaRPr lang="en-US" dirty="0"/>
          </a:p>
        </p:txBody>
      </p:sp>
      <p:sp>
        <p:nvSpPr>
          <p:cNvPr id="1048593" name="Vertical Text Placeholder 2"/>
          <p:cNvSpPr>
            <a:spLocks noGrp="1"/>
          </p:cNvSpPr>
          <p:nvPr>
            <p:ph type="body" orient="vert" idx="1"/>
          </p:nvPr>
        </p:nvSpPr>
        <p:spPr>
          <a:xfrm>
            <a:off x="628650" y="365125"/>
            <a:ext cx="5800725"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1048594" name="Date Placeholder 3"/>
          <p:cNvSpPr>
            <a:spLocks noGrp="1"/>
          </p:cNvSpPr>
          <p:nvPr>
            <p:ph type="dt" sz="half" idx="10"/>
          </p:nvPr>
        </p:nvSpPr>
        <p:spPr/>
        <p:txBody>
          <a:bodyPr/>
          <a:lstStyle/>
          <a:p>
            <a:fld id="{70BC1078-46ED-40F9-8930-935BAD7C2B02}" type="datetimeFigureOut">
              <a:rPr lang="zh-CN" altLang="en-US" smtClean="0"/>
              <a:t>2021/8/10</a:t>
            </a:fld>
            <a:endParaRPr lang="zh-CN" altLang="en-US"/>
          </a:p>
        </p:txBody>
      </p:sp>
      <p:sp>
        <p:nvSpPr>
          <p:cNvPr id="1048595" name="Footer Placeholder 4"/>
          <p:cNvSpPr>
            <a:spLocks noGrp="1"/>
          </p:cNvSpPr>
          <p:nvPr>
            <p:ph type="ftr" sz="quarter" idx="11"/>
          </p:nvPr>
        </p:nvSpPr>
        <p:spPr/>
        <p:txBody>
          <a:bodyPr/>
          <a:lstStyle/>
          <a:p>
            <a:endParaRPr lang="zh-CN" altLang="en-US"/>
          </a:p>
        </p:txBody>
      </p:sp>
      <p:sp>
        <p:nvSpPr>
          <p:cNvPr id="1048596" name="Slide Number Placeholder 5"/>
          <p:cNvSpPr>
            <a:spLocks noGrp="1"/>
          </p:cNvSpPr>
          <p:nvPr>
            <p:ph type="sldNum" sz="quarter" idx="12"/>
          </p:nvPr>
        </p:nvSpPr>
        <p:spPr/>
        <p:txBody>
          <a:bodyPr/>
          <a:lstStyle/>
          <a:p>
            <a:fld id="{D5B52ADC-5BFA-4FBD-BEE2-16096B7F416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7" name="Title 1"/>
          <p:cNvSpPr>
            <a:spLocks noGrp="1"/>
          </p:cNvSpPr>
          <p:nvPr>
            <p:ph type="title"/>
          </p:nvPr>
        </p:nvSpPr>
        <p:spPr/>
        <p:txBody>
          <a:bodyPr/>
          <a:lstStyle/>
          <a:p>
            <a:r>
              <a:rPr lang="en-US" altLang="zh-CN"/>
              <a:t>Click to edit Master title style</a:t>
            </a:r>
            <a:endParaRPr lang="en-US" dirty="0"/>
          </a:p>
        </p:txBody>
      </p:sp>
      <p:sp>
        <p:nvSpPr>
          <p:cNvPr id="1048598"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1048599" name="Date Placeholder 3"/>
          <p:cNvSpPr>
            <a:spLocks noGrp="1"/>
          </p:cNvSpPr>
          <p:nvPr>
            <p:ph type="dt" sz="half" idx="10"/>
          </p:nvPr>
        </p:nvSpPr>
        <p:spPr/>
        <p:txBody>
          <a:bodyPr/>
          <a:lstStyle/>
          <a:p>
            <a:fld id="{70BC1078-46ED-40F9-8930-935BAD7C2B02}" type="datetimeFigureOut">
              <a:rPr lang="zh-CN" altLang="en-US" smtClean="0"/>
              <a:t>2021/8/10</a:t>
            </a:fld>
            <a:endParaRPr lang="zh-CN" altLang="en-US"/>
          </a:p>
        </p:txBody>
      </p:sp>
      <p:sp>
        <p:nvSpPr>
          <p:cNvPr id="1048600" name="Footer Placeholder 4"/>
          <p:cNvSpPr>
            <a:spLocks noGrp="1"/>
          </p:cNvSpPr>
          <p:nvPr>
            <p:ph type="ftr" sz="quarter" idx="11"/>
          </p:nvPr>
        </p:nvSpPr>
        <p:spPr/>
        <p:txBody>
          <a:bodyPr/>
          <a:lstStyle/>
          <a:p>
            <a:endParaRPr lang="zh-CN" altLang="en-US"/>
          </a:p>
        </p:txBody>
      </p:sp>
      <p:sp>
        <p:nvSpPr>
          <p:cNvPr id="1048601" name="Slide Number Placeholder 5"/>
          <p:cNvSpPr>
            <a:spLocks noGrp="1"/>
          </p:cNvSpPr>
          <p:nvPr>
            <p:ph type="sldNum" sz="quarter" idx="12"/>
          </p:nvPr>
        </p:nvSpPr>
        <p:spPr/>
        <p:txBody>
          <a:bodyPr/>
          <a:lstStyle/>
          <a:p>
            <a:fld id="{D5B52ADC-5BFA-4FBD-BEE2-16096B7F416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13" name="Title 1"/>
          <p:cNvSpPr>
            <a:spLocks noGrp="1"/>
          </p:cNvSpPr>
          <p:nvPr>
            <p:ph type="title"/>
          </p:nvPr>
        </p:nvSpPr>
        <p:spPr>
          <a:xfrm>
            <a:off x="623888" y="1709739"/>
            <a:ext cx="7886700" cy="2852737"/>
          </a:xfrm>
        </p:spPr>
        <p:txBody>
          <a:bodyPr anchor="b"/>
          <a:lstStyle>
            <a:lvl1pPr>
              <a:defRPr sz="6000"/>
            </a:lvl1pPr>
          </a:lstStyle>
          <a:p>
            <a:r>
              <a:rPr lang="en-US" altLang="zh-CN"/>
              <a:t>Click to edit Master title style</a:t>
            </a:r>
            <a:endParaRPr lang="en-US" dirty="0"/>
          </a:p>
        </p:txBody>
      </p:sp>
      <p:sp>
        <p:nvSpPr>
          <p:cNvPr id="1048614"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1048615" name="Date Placeholder 3"/>
          <p:cNvSpPr>
            <a:spLocks noGrp="1"/>
          </p:cNvSpPr>
          <p:nvPr>
            <p:ph type="dt" sz="half" idx="10"/>
          </p:nvPr>
        </p:nvSpPr>
        <p:spPr/>
        <p:txBody>
          <a:bodyPr/>
          <a:lstStyle/>
          <a:p>
            <a:fld id="{70BC1078-46ED-40F9-8930-935BAD7C2B02}" type="datetimeFigureOut">
              <a:rPr lang="zh-CN" altLang="en-US" smtClean="0"/>
              <a:t>2021/8/10</a:t>
            </a:fld>
            <a:endParaRPr lang="zh-CN" altLang="en-US"/>
          </a:p>
        </p:txBody>
      </p:sp>
      <p:sp>
        <p:nvSpPr>
          <p:cNvPr id="1048616" name="Footer Placeholder 4"/>
          <p:cNvSpPr>
            <a:spLocks noGrp="1"/>
          </p:cNvSpPr>
          <p:nvPr>
            <p:ph type="ftr" sz="quarter" idx="11"/>
          </p:nvPr>
        </p:nvSpPr>
        <p:spPr/>
        <p:txBody>
          <a:bodyPr/>
          <a:lstStyle/>
          <a:p>
            <a:endParaRPr lang="zh-CN" altLang="en-US"/>
          </a:p>
        </p:txBody>
      </p:sp>
      <p:sp>
        <p:nvSpPr>
          <p:cNvPr id="1048617" name="Slide Number Placeholder 5"/>
          <p:cNvSpPr>
            <a:spLocks noGrp="1"/>
          </p:cNvSpPr>
          <p:nvPr>
            <p:ph type="sldNum" sz="quarter" idx="12"/>
          </p:nvPr>
        </p:nvSpPr>
        <p:spPr/>
        <p:txBody>
          <a:bodyPr/>
          <a:lstStyle/>
          <a:p>
            <a:fld id="{D5B52ADC-5BFA-4FBD-BEE2-16096B7F416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18" name="Title 1"/>
          <p:cNvSpPr>
            <a:spLocks noGrp="1"/>
          </p:cNvSpPr>
          <p:nvPr>
            <p:ph type="title"/>
          </p:nvPr>
        </p:nvSpPr>
        <p:spPr/>
        <p:txBody>
          <a:bodyPr/>
          <a:lstStyle/>
          <a:p>
            <a:r>
              <a:rPr lang="en-US" altLang="zh-CN"/>
              <a:t>Click to edit Master title style</a:t>
            </a:r>
            <a:endParaRPr lang="en-US" dirty="0"/>
          </a:p>
        </p:txBody>
      </p:sp>
      <p:sp>
        <p:nvSpPr>
          <p:cNvPr id="1048619" name="Content Placeholder 2"/>
          <p:cNvSpPr>
            <a:spLocks noGrp="1"/>
          </p:cNvSpPr>
          <p:nvPr>
            <p:ph sz="half" idx="1"/>
          </p:nvPr>
        </p:nvSpPr>
        <p:spPr>
          <a:xfrm>
            <a:off x="6286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1048620" name="Content Placeholder 3"/>
          <p:cNvSpPr>
            <a:spLocks noGrp="1"/>
          </p:cNvSpPr>
          <p:nvPr>
            <p:ph sz="half" idx="2"/>
          </p:nvPr>
        </p:nvSpPr>
        <p:spPr>
          <a:xfrm>
            <a:off x="46291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1048621" name="Date Placeholder 4"/>
          <p:cNvSpPr>
            <a:spLocks noGrp="1"/>
          </p:cNvSpPr>
          <p:nvPr>
            <p:ph type="dt" sz="half" idx="10"/>
          </p:nvPr>
        </p:nvSpPr>
        <p:spPr/>
        <p:txBody>
          <a:bodyPr/>
          <a:lstStyle/>
          <a:p>
            <a:fld id="{70BC1078-46ED-40F9-8930-935BAD7C2B02}" type="datetimeFigureOut">
              <a:rPr lang="zh-CN" altLang="en-US" smtClean="0"/>
              <a:t>2021/8/10</a:t>
            </a:fld>
            <a:endParaRPr lang="zh-CN" altLang="en-US"/>
          </a:p>
        </p:txBody>
      </p:sp>
      <p:sp>
        <p:nvSpPr>
          <p:cNvPr id="1048622" name="Footer Placeholder 5"/>
          <p:cNvSpPr>
            <a:spLocks noGrp="1"/>
          </p:cNvSpPr>
          <p:nvPr>
            <p:ph type="ftr" sz="quarter" idx="11"/>
          </p:nvPr>
        </p:nvSpPr>
        <p:spPr/>
        <p:txBody>
          <a:bodyPr/>
          <a:lstStyle/>
          <a:p>
            <a:endParaRPr lang="zh-CN" altLang="en-US"/>
          </a:p>
        </p:txBody>
      </p:sp>
      <p:sp>
        <p:nvSpPr>
          <p:cNvPr id="1048623" name="Slide Number Placeholder 6"/>
          <p:cNvSpPr>
            <a:spLocks noGrp="1"/>
          </p:cNvSpPr>
          <p:nvPr>
            <p:ph type="sldNum" sz="quarter" idx="12"/>
          </p:nvPr>
        </p:nvSpPr>
        <p:spPr/>
        <p:txBody>
          <a:bodyPr/>
          <a:lstStyle/>
          <a:p>
            <a:fld id="{D5B52ADC-5BFA-4FBD-BEE2-16096B7F416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24" name="Title 1"/>
          <p:cNvSpPr>
            <a:spLocks noGrp="1"/>
          </p:cNvSpPr>
          <p:nvPr>
            <p:ph type="title"/>
          </p:nvPr>
        </p:nvSpPr>
        <p:spPr>
          <a:xfrm>
            <a:off x="629841" y="365126"/>
            <a:ext cx="7886700" cy="1325563"/>
          </a:xfrm>
        </p:spPr>
        <p:txBody>
          <a:bodyPr/>
          <a:lstStyle/>
          <a:p>
            <a:r>
              <a:rPr lang="en-US" altLang="zh-CN"/>
              <a:t>Click to edit Master title style</a:t>
            </a:r>
            <a:endParaRPr lang="en-US" dirty="0"/>
          </a:p>
        </p:txBody>
      </p:sp>
      <p:sp>
        <p:nvSpPr>
          <p:cNvPr id="1048625"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626" name="Content Placeholder 3"/>
          <p:cNvSpPr>
            <a:spLocks noGrp="1"/>
          </p:cNvSpPr>
          <p:nvPr>
            <p:ph sz="half" idx="2"/>
          </p:nvPr>
        </p:nvSpPr>
        <p:spPr>
          <a:xfrm>
            <a:off x="629842" y="2505075"/>
            <a:ext cx="3868340"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1048627"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628" name="Content Placeholder 5"/>
          <p:cNvSpPr>
            <a:spLocks noGrp="1"/>
          </p:cNvSpPr>
          <p:nvPr>
            <p:ph sz="quarter" idx="4"/>
          </p:nvPr>
        </p:nvSpPr>
        <p:spPr>
          <a:xfrm>
            <a:off x="4629150" y="2505075"/>
            <a:ext cx="3887391"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1048629" name="Date Placeholder 6"/>
          <p:cNvSpPr>
            <a:spLocks noGrp="1"/>
          </p:cNvSpPr>
          <p:nvPr>
            <p:ph type="dt" sz="half" idx="10"/>
          </p:nvPr>
        </p:nvSpPr>
        <p:spPr/>
        <p:txBody>
          <a:bodyPr/>
          <a:lstStyle/>
          <a:p>
            <a:fld id="{70BC1078-46ED-40F9-8930-935BAD7C2B02}" type="datetimeFigureOut">
              <a:rPr lang="zh-CN" altLang="en-US" smtClean="0"/>
              <a:t>2021/8/10</a:t>
            </a:fld>
            <a:endParaRPr lang="zh-CN" altLang="en-US"/>
          </a:p>
        </p:txBody>
      </p:sp>
      <p:sp>
        <p:nvSpPr>
          <p:cNvPr id="1048630" name="Footer Placeholder 7"/>
          <p:cNvSpPr>
            <a:spLocks noGrp="1"/>
          </p:cNvSpPr>
          <p:nvPr>
            <p:ph type="ftr" sz="quarter" idx="11"/>
          </p:nvPr>
        </p:nvSpPr>
        <p:spPr/>
        <p:txBody>
          <a:bodyPr/>
          <a:lstStyle/>
          <a:p>
            <a:endParaRPr lang="zh-CN" altLang="en-US"/>
          </a:p>
        </p:txBody>
      </p:sp>
      <p:sp>
        <p:nvSpPr>
          <p:cNvPr id="1048631" name="Slide Number Placeholder 8"/>
          <p:cNvSpPr>
            <a:spLocks noGrp="1"/>
          </p:cNvSpPr>
          <p:nvPr>
            <p:ph type="sldNum" sz="quarter" idx="12"/>
          </p:nvPr>
        </p:nvSpPr>
        <p:spPr/>
        <p:txBody>
          <a:bodyPr/>
          <a:lstStyle/>
          <a:p>
            <a:fld id="{D5B52ADC-5BFA-4FBD-BEE2-16096B7F416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588" name="Title 1"/>
          <p:cNvSpPr>
            <a:spLocks noGrp="1"/>
          </p:cNvSpPr>
          <p:nvPr>
            <p:ph type="title"/>
          </p:nvPr>
        </p:nvSpPr>
        <p:spPr/>
        <p:txBody>
          <a:bodyPr/>
          <a:lstStyle/>
          <a:p>
            <a:r>
              <a:rPr lang="en-US" altLang="zh-CN"/>
              <a:t>Click to edit Master title style</a:t>
            </a:r>
            <a:endParaRPr lang="en-US" dirty="0"/>
          </a:p>
        </p:txBody>
      </p:sp>
      <p:sp>
        <p:nvSpPr>
          <p:cNvPr id="1048589" name="Date Placeholder 2"/>
          <p:cNvSpPr>
            <a:spLocks noGrp="1"/>
          </p:cNvSpPr>
          <p:nvPr>
            <p:ph type="dt" sz="half" idx="10"/>
          </p:nvPr>
        </p:nvSpPr>
        <p:spPr/>
        <p:txBody>
          <a:bodyPr/>
          <a:lstStyle/>
          <a:p>
            <a:fld id="{70BC1078-46ED-40F9-8930-935BAD7C2B02}" type="datetimeFigureOut">
              <a:rPr lang="zh-CN" altLang="en-US" smtClean="0"/>
              <a:t>2021/8/10</a:t>
            </a:fld>
            <a:endParaRPr lang="zh-CN" altLang="en-US"/>
          </a:p>
        </p:txBody>
      </p:sp>
      <p:sp>
        <p:nvSpPr>
          <p:cNvPr id="1048590" name="Footer Placeholder 3"/>
          <p:cNvSpPr>
            <a:spLocks noGrp="1"/>
          </p:cNvSpPr>
          <p:nvPr>
            <p:ph type="ftr" sz="quarter" idx="11"/>
          </p:nvPr>
        </p:nvSpPr>
        <p:spPr/>
        <p:txBody>
          <a:bodyPr/>
          <a:lstStyle/>
          <a:p>
            <a:endParaRPr lang="zh-CN" altLang="en-US"/>
          </a:p>
        </p:txBody>
      </p:sp>
      <p:sp>
        <p:nvSpPr>
          <p:cNvPr id="1048591" name="Slide Number Placeholder 4"/>
          <p:cNvSpPr>
            <a:spLocks noGrp="1"/>
          </p:cNvSpPr>
          <p:nvPr>
            <p:ph type="sldNum" sz="quarter" idx="12"/>
          </p:nvPr>
        </p:nvSpPr>
        <p:spPr/>
        <p:txBody>
          <a:bodyPr/>
          <a:lstStyle/>
          <a:p>
            <a:fld id="{D5B52ADC-5BFA-4FBD-BEE2-16096B7F416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32" name="Date Placeholder 1"/>
          <p:cNvSpPr>
            <a:spLocks noGrp="1"/>
          </p:cNvSpPr>
          <p:nvPr>
            <p:ph type="dt" sz="half" idx="10"/>
          </p:nvPr>
        </p:nvSpPr>
        <p:spPr/>
        <p:txBody>
          <a:bodyPr/>
          <a:lstStyle/>
          <a:p>
            <a:fld id="{70BC1078-46ED-40F9-8930-935BAD7C2B02}" type="datetimeFigureOut">
              <a:rPr lang="zh-CN" altLang="en-US" smtClean="0"/>
              <a:t>2021/8/10</a:t>
            </a:fld>
            <a:endParaRPr lang="zh-CN" altLang="en-US"/>
          </a:p>
        </p:txBody>
      </p:sp>
      <p:sp>
        <p:nvSpPr>
          <p:cNvPr id="1048633" name="Footer Placeholder 2"/>
          <p:cNvSpPr>
            <a:spLocks noGrp="1"/>
          </p:cNvSpPr>
          <p:nvPr>
            <p:ph type="ftr" sz="quarter" idx="11"/>
          </p:nvPr>
        </p:nvSpPr>
        <p:spPr/>
        <p:txBody>
          <a:bodyPr/>
          <a:lstStyle/>
          <a:p>
            <a:endParaRPr lang="zh-CN" altLang="en-US"/>
          </a:p>
        </p:txBody>
      </p:sp>
      <p:sp>
        <p:nvSpPr>
          <p:cNvPr id="1048634" name="Slide Number Placeholder 3"/>
          <p:cNvSpPr>
            <a:spLocks noGrp="1"/>
          </p:cNvSpPr>
          <p:nvPr>
            <p:ph type="sldNum" sz="quarter" idx="12"/>
          </p:nvPr>
        </p:nvSpPr>
        <p:spPr/>
        <p:txBody>
          <a:bodyPr/>
          <a:lstStyle/>
          <a:p>
            <a:fld id="{D5B52ADC-5BFA-4FBD-BEE2-16096B7F416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35" name="Title 1"/>
          <p:cNvSpPr>
            <a:spLocks noGrp="1"/>
          </p:cNvSpPr>
          <p:nvPr>
            <p:ph type="title"/>
          </p:nvPr>
        </p:nvSpPr>
        <p:spPr>
          <a:xfrm>
            <a:off x="629841" y="457200"/>
            <a:ext cx="2949178" cy="1600200"/>
          </a:xfrm>
        </p:spPr>
        <p:txBody>
          <a:bodyPr anchor="b"/>
          <a:lstStyle>
            <a:lvl1pPr>
              <a:defRPr sz="3200"/>
            </a:lvl1pPr>
          </a:lstStyle>
          <a:p>
            <a:r>
              <a:rPr lang="en-US" altLang="zh-CN"/>
              <a:t>Click to edit Master title style</a:t>
            </a:r>
            <a:endParaRPr lang="en-US" dirty="0"/>
          </a:p>
        </p:txBody>
      </p:sp>
      <p:sp>
        <p:nvSpPr>
          <p:cNvPr id="1048636"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1048637"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638" name="Date Placeholder 4"/>
          <p:cNvSpPr>
            <a:spLocks noGrp="1"/>
          </p:cNvSpPr>
          <p:nvPr>
            <p:ph type="dt" sz="half" idx="10"/>
          </p:nvPr>
        </p:nvSpPr>
        <p:spPr/>
        <p:txBody>
          <a:bodyPr/>
          <a:lstStyle/>
          <a:p>
            <a:fld id="{70BC1078-46ED-40F9-8930-935BAD7C2B02}" type="datetimeFigureOut">
              <a:rPr lang="zh-CN" altLang="en-US" smtClean="0"/>
              <a:t>2021/8/10</a:t>
            </a:fld>
            <a:endParaRPr lang="zh-CN" altLang="en-US"/>
          </a:p>
        </p:txBody>
      </p:sp>
      <p:sp>
        <p:nvSpPr>
          <p:cNvPr id="1048639" name="Footer Placeholder 5"/>
          <p:cNvSpPr>
            <a:spLocks noGrp="1"/>
          </p:cNvSpPr>
          <p:nvPr>
            <p:ph type="ftr" sz="quarter" idx="11"/>
          </p:nvPr>
        </p:nvSpPr>
        <p:spPr/>
        <p:txBody>
          <a:bodyPr/>
          <a:lstStyle/>
          <a:p>
            <a:endParaRPr lang="zh-CN" altLang="en-US"/>
          </a:p>
        </p:txBody>
      </p:sp>
      <p:sp>
        <p:nvSpPr>
          <p:cNvPr id="1048640" name="Slide Number Placeholder 6"/>
          <p:cNvSpPr>
            <a:spLocks noGrp="1"/>
          </p:cNvSpPr>
          <p:nvPr>
            <p:ph type="sldNum" sz="quarter" idx="12"/>
          </p:nvPr>
        </p:nvSpPr>
        <p:spPr/>
        <p:txBody>
          <a:bodyPr/>
          <a:lstStyle/>
          <a:p>
            <a:fld id="{D5B52ADC-5BFA-4FBD-BEE2-16096B7F416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02" name="Title 1"/>
          <p:cNvSpPr>
            <a:spLocks noGrp="1"/>
          </p:cNvSpPr>
          <p:nvPr>
            <p:ph type="title"/>
          </p:nvPr>
        </p:nvSpPr>
        <p:spPr>
          <a:xfrm>
            <a:off x="629841" y="457200"/>
            <a:ext cx="2949178" cy="1600200"/>
          </a:xfrm>
        </p:spPr>
        <p:txBody>
          <a:bodyPr anchor="b"/>
          <a:lstStyle>
            <a:lvl1pPr>
              <a:defRPr sz="3200"/>
            </a:lvl1pPr>
          </a:lstStyle>
          <a:p>
            <a:r>
              <a:rPr lang="en-US" altLang="zh-CN"/>
              <a:t>Click to edit Master title style</a:t>
            </a:r>
            <a:endParaRPr lang="en-US" dirty="0"/>
          </a:p>
        </p:txBody>
      </p:sp>
      <p:sp>
        <p:nvSpPr>
          <p:cNvPr id="104860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a:t>Click icon to add picture</a:t>
            </a:r>
            <a:endParaRPr lang="en-US" dirty="0"/>
          </a:p>
        </p:txBody>
      </p:sp>
      <p:sp>
        <p:nvSpPr>
          <p:cNvPr id="104860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605" name="Date Placeholder 4"/>
          <p:cNvSpPr>
            <a:spLocks noGrp="1"/>
          </p:cNvSpPr>
          <p:nvPr>
            <p:ph type="dt" sz="half" idx="10"/>
          </p:nvPr>
        </p:nvSpPr>
        <p:spPr/>
        <p:txBody>
          <a:bodyPr/>
          <a:lstStyle/>
          <a:p>
            <a:fld id="{70BC1078-46ED-40F9-8930-935BAD7C2B02}" type="datetimeFigureOut">
              <a:rPr lang="zh-CN" altLang="en-US" smtClean="0"/>
              <a:t>2021/8/10</a:t>
            </a:fld>
            <a:endParaRPr lang="zh-CN" altLang="en-US"/>
          </a:p>
        </p:txBody>
      </p:sp>
      <p:sp>
        <p:nvSpPr>
          <p:cNvPr id="1048606" name="Footer Placeholder 5"/>
          <p:cNvSpPr>
            <a:spLocks noGrp="1"/>
          </p:cNvSpPr>
          <p:nvPr>
            <p:ph type="ftr" sz="quarter" idx="11"/>
          </p:nvPr>
        </p:nvSpPr>
        <p:spPr/>
        <p:txBody>
          <a:bodyPr/>
          <a:lstStyle/>
          <a:p>
            <a:endParaRPr lang="zh-CN" altLang="en-US"/>
          </a:p>
        </p:txBody>
      </p:sp>
      <p:sp>
        <p:nvSpPr>
          <p:cNvPr id="1048607" name="Slide Number Placeholder 6"/>
          <p:cNvSpPr>
            <a:spLocks noGrp="1"/>
          </p:cNvSpPr>
          <p:nvPr>
            <p:ph type="sldNum" sz="quarter" idx="12"/>
          </p:nvPr>
        </p:nvSpPr>
        <p:spPr/>
        <p:txBody>
          <a:bodyPr/>
          <a:lstStyle/>
          <a:p>
            <a:fld id="{D5B52ADC-5BFA-4FBD-BEE2-16096B7F416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ltLang="zh-CN"/>
              <a:t>Click to edit Master title style</a:t>
            </a:r>
            <a:endParaRPr lang="en-US" dirty="0"/>
          </a:p>
        </p:txBody>
      </p:sp>
      <p:sp>
        <p:nvSpPr>
          <p:cNvPr id="1048577"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1048578"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BC1078-46ED-40F9-8930-935BAD7C2B02}" type="datetimeFigureOut">
              <a:rPr lang="zh-CN" altLang="en-US" smtClean="0"/>
              <a:t>2021/8/10</a:t>
            </a:fld>
            <a:endParaRPr lang="zh-CN" altLang="en-US"/>
          </a:p>
        </p:txBody>
      </p:sp>
      <p:sp>
        <p:nvSpPr>
          <p:cNvPr id="104857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1048580"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B52ADC-5BFA-4FBD-BEE2-16096B7F416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 Id="rId5" Type="http://schemas.openxmlformats.org/officeDocument/2006/relationships/image" Target="../media/image33.jpeg"/><Relationship Id="rId4" Type="http://schemas.openxmlformats.org/officeDocument/2006/relationships/image" Target="../media/image32.jpeg"/></Relationships>
</file>

<file path=ppt/slides/_rels/slide38.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7.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48586" name="Title 1"/>
          <p:cNvSpPr>
            <a:spLocks noGrp="1"/>
          </p:cNvSpPr>
          <p:nvPr>
            <p:ph type="ctrTitle"/>
          </p:nvPr>
        </p:nvSpPr>
        <p:spPr>
          <a:xfrm>
            <a:off x="685800" y="-2568905"/>
            <a:ext cx="7772400" cy="3994704"/>
          </a:xfrm>
        </p:spPr>
        <p:txBody>
          <a:bodyPr/>
          <a:lstStyle/>
          <a:p>
            <a:r>
              <a:rPr lang="en-US" altLang="zh-CN" sz="6800" b="1">
                <a:solidFill>
                  <a:srgbClr val="98CC00"/>
                </a:solidFill>
              </a:rPr>
              <a:t>TDD,JUnit,Mockito</a:t>
            </a:r>
          </a:p>
        </p:txBody>
      </p:sp>
      <p:sp>
        <p:nvSpPr>
          <p:cNvPr id="1048587" name="Subtitle 2"/>
          <p:cNvSpPr>
            <a:spLocks noGrp="1"/>
          </p:cNvSpPr>
          <p:nvPr>
            <p:ph type="subTitle" idx="1"/>
          </p:nvPr>
        </p:nvSpPr>
        <p:spPr/>
        <p:txBody>
          <a:bodyPr/>
          <a:lstStyle/>
          <a:p>
            <a:endParaRPr lang="en-US" altLang="zh-CN"/>
          </a:p>
        </p:txBody>
      </p:sp>
      <p:pic>
        <p:nvPicPr>
          <p:cNvPr id="2097152" name="Picture 2097151"/>
          <p:cNvPicPr>
            <a:picLocks/>
          </p:cNvPicPr>
          <p:nvPr/>
        </p:nvPicPr>
        <p:blipFill>
          <a:blip r:embed="rId2"/>
          <a:stretch>
            <a:fillRect/>
          </a:stretch>
        </p:blipFill>
        <p:spPr>
          <a:xfrm>
            <a:off x="1010539" y="1425798"/>
            <a:ext cx="6431961" cy="2771954"/>
          </a:xfrm>
          <a:prstGeom prst="rect">
            <a:avLst/>
          </a:prstGeom>
        </p:spPr>
      </p:pic>
      <p:pic>
        <p:nvPicPr>
          <p:cNvPr id="2097153" name="Picture 2097152"/>
          <p:cNvPicPr>
            <a:picLocks/>
          </p:cNvPicPr>
          <p:nvPr/>
        </p:nvPicPr>
        <p:blipFill>
          <a:blip r:embed="rId3"/>
          <a:stretch>
            <a:fillRect/>
          </a:stretch>
        </p:blipFill>
        <p:spPr>
          <a:xfrm>
            <a:off x="0" y="4197752"/>
            <a:ext cx="4408137" cy="2804112"/>
          </a:xfrm>
          <a:prstGeom prst="rect">
            <a:avLst/>
          </a:prstGeom>
        </p:spPr>
      </p:pic>
      <p:pic>
        <p:nvPicPr>
          <p:cNvPr id="2097154" name="Picture 2097153"/>
          <p:cNvPicPr>
            <a:picLocks/>
          </p:cNvPicPr>
          <p:nvPr/>
        </p:nvPicPr>
        <p:blipFill>
          <a:blip r:embed="rId4"/>
          <a:stretch>
            <a:fillRect/>
          </a:stretch>
        </p:blipFill>
        <p:spPr>
          <a:xfrm>
            <a:off x="4226518" y="4009755"/>
            <a:ext cx="4959602" cy="298024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7" name="Title 1048666"/>
          <p:cNvSpPr>
            <a:spLocks noGrp="1"/>
          </p:cNvSpPr>
          <p:nvPr>
            <p:ph type="title"/>
          </p:nvPr>
        </p:nvSpPr>
        <p:spPr>
          <a:xfrm>
            <a:off x="628650" y="0"/>
            <a:ext cx="7886700" cy="1325563"/>
          </a:xfrm>
        </p:spPr>
        <p:txBody>
          <a:bodyPr/>
          <a:lstStyle/>
          <a:p>
            <a:pPr algn="ctr"/>
            <a:r>
              <a:rPr lang="en-US" b="1">
                <a:solidFill>
                  <a:srgbClr val="3399FF"/>
                </a:solidFill>
              </a:rPr>
              <a:t>What is acceptance TDD and Developer TDD</a:t>
            </a:r>
          </a:p>
        </p:txBody>
      </p:sp>
      <p:sp>
        <p:nvSpPr>
          <p:cNvPr id="1048668" name="Content Placeholder 1048667"/>
          <p:cNvSpPr>
            <a:spLocks noGrp="1"/>
          </p:cNvSpPr>
          <p:nvPr>
            <p:ph idx="1"/>
          </p:nvPr>
        </p:nvSpPr>
        <p:spPr>
          <a:xfrm>
            <a:off x="407842" y="2020312"/>
            <a:ext cx="8594747" cy="5338241"/>
          </a:xfrm>
        </p:spPr>
        <p:txBody>
          <a:bodyPr/>
          <a:lstStyle/>
          <a:p>
            <a:r>
              <a:rPr lang="en-US" b="1" dirty="0">
                <a:solidFill>
                  <a:srgbClr val="008000"/>
                </a:solidFill>
              </a:rPr>
              <a:t>Acceptance TDD (ATDD):</a:t>
            </a:r>
            <a:r>
              <a:rPr lang="en-US" dirty="0"/>
              <a:t> </a:t>
            </a:r>
          </a:p>
          <a:p>
            <a:r>
              <a:rPr lang="en-US" dirty="0"/>
              <a:t>With ATDD you write a single acceptance test. </a:t>
            </a:r>
          </a:p>
          <a:p>
            <a:r>
              <a:rPr lang="en-US" dirty="0"/>
              <a:t>This test fulfills the requirement of the specification or satisfies the behavior of the system.</a:t>
            </a:r>
          </a:p>
          <a:p>
            <a:r>
              <a:rPr lang="en-US" dirty="0"/>
              <a:t> After that write just enough production/functionality code to fulfill that acceptance test. </a:t>
            </a:r>
          </a:p>
          <a:p>
            <a:r>
              <a:rPr lang="en-US" dirty="0"/>
              <a:t>Acceptance test focuses on the overall behavior of the system.</a:t>
            </a:r>
          </a:p>
          <a:p>
            <a:r>
              <a:rPr lang="en-US" dirty="0"/>
              <a:t> ATDD also was known as Behavioral Driven Development (BDD).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0" name="Content Placeholder 1048669"/>
          <p:cNvSpPr>
            <a:spLocks noGrp="1"/>
          </p:cNvSpPr>
          <p:nvPr>
            <p:ph idx="1"/>
          </p:nvPr>
        </p:nvSpPr>
        <p:spPr>
          <a:xfrm>
            <a:off x="303933" y="903806"/>
            <a:ext cx="8555614" cy="6168409"/>
          </a:xfrm>
        </p:spPr>
        <p:txBody>
          <a:bodyPr/>
          <a:lstStyle/>
          <a:p>
            <a:r>
              <a:rPr lang="en-US" sz="2900" b="0">
                <a:solidFill>
                  <a:srgbClr val="008000"/>
                </a:solidFill>
              </a:rPr>
              <a:t>Developer TDD</a:t>
            </a:r>
            <a:r>
              <a:rPr lang="en-US"/>
              <a:t>:</a:t>
            </a:r>
          </a:p>
          <a:p>
            <a:endParaRPr lang="en-US"/>
          </a:p>
          <a:p>
            <a:r>
              <a:rPr lang="en-US"/>
              <a:t> With Developer TDD you write single developer test i.e. unit test and then just enough production code to fulfill that test. </a:t>
            </a:r>
          </a:p>
          <a:p>
            <a:endParaRPr lang="en-US"/>
          </a:p>
          <a:p>
            <a:r>
              <a:rPr lang="en-US"/>
              <a:t>The unit test focuses on every small functionality of the system. Developer TDD is simply called as TDD.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1" name="Title 1048670"/>
          <p:cNvSpPr>
            <a:spLocks noGrp="1"/>
          </p:cNvSpPr>
          <p:nvPr>
            <p:ph type="title"/>
          </p:nvPr>
        </p:nvSpPr>
        <p:spPr/>
        <p:txBody>
          <a:bodyPr/>
          <a:lstStyle/>
          <a:p>
            <a:endParaRPr lang="en-US"/>
          </a:p>
        </p:txBody>
      </p:sp>
      <p:sp>
        <p:nvSpPr>
          <p:cNvPr id="1048672" name="Content Placeholder 1048671"/>
          <p:cNvSpPr>
            <a:spLocks noGrp="1"/>
          </p:cNvSpPr>
          <p:nvPr>
            <p:ph idx="1"/>
          </p:nvPr>
        </p:nvSpPr>
        <p:spPr/>
        <p:txBody>
          <a:bodyPr/>
          <a:lstStyle/>
          <a:p>
            <a:endParaRPr lang="en-US"/>
          </a:p>
        </p:txBody>
      </p:sp>
      <p:pic>
        <p:nvPicPr>
          <p:cNvPr id="2097160" name="Picture 2097159"/>
          <p:cNvPicPr>
            <a:picLocks/>
          </p:cNvPicPr>
          <p:nvPr/>
        </p:nvPicPr>
        <p:blipFill>
          <a:blip r:embed="rId2"/>
          <a:stretch>
            <a:fillRect/>
          </a:stretch>
        </p:blipFill>
        <p:spPr>
          <a:xfrm>
            <a:off x="0" y="50837"/>
            <a:ext cx="9005606" cy="691092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3" name="Title 1048672"/>
          <p:cNvSpPr>
            <a:spLocks noGrp="1"/>
          </p:cNvSpPr>
          <p:nvPr>
            <p:ph type="title"/>
          </p:nvPr>
        </p:nvSpPr>
        <p:spPr/>
        <p:txBody>
          <a:bodyPr/>
          <a:lstStyle/>
          <a:p>
            <a:pPr algn="ctr"/>
            <a:r>
              <a:rPr lang="en-US" b="1">
                <a:solidFill>
                  <a:srgbClr val="3399FF"/>
                </a:solidFill>
              </a:rPr>
              <a:t>Benefits of TDD</a:t>
            </a:r>
          </a:p>
        </p:txBody>
      </p:sp>
      <p:sp>
        <p:nvSpPr>
          <p:cNvPr id="1048674" name="Content Placeholder 1048673"/>
          <p:cNvSpPr>
            <a:spLocks noGrp="1"/>
          </p:cNvSpPr>
          <p:nvPr>
            <p:ph idx="1"/>
          </p:nvPr>
        </p:nvSpPr>
        <p:spPr/>
        <p:txBody>
          <a:bodyPr>
            <a:normAutofit fontScale="92857"/>
          </a:bodyPr>
          <a:lstStyle/>
          <a:p>
            <a:r>
              <a:rPr lang="en-US"/>
              <a:t>Much less debug time</a:t>
            </a:r>
          </a:p>
          <a:p>
            <a:endParaRPr lang="en-US"/>
          </a:p>
          <a:p>
            <a:r>
              <a:rPr lang="en-US"/>
              <a:t>Code proven to meet requirements</a:t>
            </a:r>
          </a:p>
          <a:p>
            <a:endParaRPr lang="en-US"/>
          </a:p>
          <a:p>
            <a:r>
              <a:rPr lang="en-US"/>
              <a:t>Tests become Safety Net</a:t>
            </a:r>
          </a:p>
          <a:p>
            <a:endParaRPr lang="en-US"/>
          </a:p>
          <a:p>
            <a:r>
              <a:rPr lang="en-US"/>
              <a:t>Near zero defects</a:t>
            </a:r>
          </a:p>
          <a:p>
            <a:endParaRPr lang="en-US"/>
          </a:p>
          <a:p>
            <a:r>
              <a:rPr lang="en-US"/>
              <a:t>Shorter development cycles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4AE4D-4B56-4CC7-901A-C664E5A0852A}"/>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6BA24366-87C4-4122-8BE9-7CF087348264}"/>
              </a:ext>
            </a:extLst>
          </p:cNvPr>
          <p:cNvPicPr>
            <a:picLocks noGrp="1" noChangeAspect="1"/>
          </p:cNvPicPr>
          <p:nvPr>
            <p:ph idx="1"/>
          </p:nvPr>
        </p:nvPicPr>
        <p:blipFill>
          <a:blip r:embed="rId2"/>
          <a:stretch>
            <a:fillRect/>
          </a:stretch>
        </p:blipFill>
        <p:spPr>
          <a:xfrm>
            <a:off x="1253161" y="3989499"/>
            <a:ext cx="6846348" cy="2865750"/>
          </a:xfrm>
        </p:spPr>
      </p:pic>
      <p:pic>
        <p:nvPicPr>
          <p:cNvPr id="5" name="Picture 4">
            <a:extLst>
              <a:ext uri="{FF2B5EF4-FFF2-40B4-BE49-F238E27FC236}">
                <a16:creationId xmlns:a16="http://schemas.microsoft.com/office/drawing/2014/main" id="{9E57F06A-2A3F-49FE-8B81-35A42CF833A4}"/>
              </a:ext>
            </a:extLst>
          </p:cNvPr>
          <p:cNvPicPr>
            <a:picLocks noChangeAspect="1"/>
          </p:cNvPicPr>
          <p:nvPr/>
        </p:nvPicPr>
        <p:blipFill>
          <a:blip r:embed="rId3"/>
          <a:stretch>
            <a:fillRect/>
          </a:stretch>
        </p:blipFill>
        <p:spPr>
          <a:xfrm>
            <a:off x="0" y="2752"/>
            <a:ext cx="9144000" cy="4533737"/>
          </a:xfrm>
          <a:prstGeom prst="rect">
            <a:avLst/>
          </a:prstGeom>
        </p:spPr>
      </p:pic>
      <p:pic>
        <p:nvPicPr>
          <p:cNvPr id="9" name="Picture 8">
            <a:extLst>
              <a:ext uri="{FF2B5EF4-FFF2-40B4-BE49-F238E27FC236}">
                <a16:creationId xmlns:a16="http://schemas.microsoft.com/office/drawing/2014/main" id="{3610D689-FC9C-4C9D-A573-569FB1C8A36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2840853"/>
            <a:ext cx="1162420" cy="749313"/>
          </a:xfrm>
          <a:prstGeom prst="rect">
            <a:avLst/>
          </a:prstGeom>
        </p:spPr>
      </p:pic>
      <p:pic>
        <p:nvPicPr>
          <p:cNvPr id="10" name="Picture 9">
            <a:extLst>
              <a:ext uri="{FF2B5EF4-FFF2-40B4-BE49-F238E27FC236}">
                <a16:creationId xmlns:a16="http://schemas.microsoft.com/office/drawing/2014/main" id="{AA2B05AA-4B7B-4AD3-BBEE-54829EFE60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3590167"/>
            <a:ext cx="1970842" cy="3449826"/>
          </a:xfrm>
          <a:prstGeom prst="rect">
            <a:avLst/>
          </a:prstGeom>
        </p:spPr>
      </p:pic>
    </p:spTree>
    <p:extLst>
      <p:ext uri="{BB962C8B-B14F-4D97-AF65-F5344CB8AC3E}">
        <p14:creationId xmlns:p14="http://schemas.microsoft.com/office/powerpoint/2010/main" val="30388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6BF2C-F41D-4F09-AD9A-A7533D959C9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5A2C033-FC03-4894-A4C2-C908A933070C}"/>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3744310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9" name="Title 1048648"/>
          <p:cNvSpPr>
            <a:spLocks noGrp="1"/>
          </p:cNvSpPr>
          <p:nvPr>
            <p:ph type="title"/>
          </p:nvPr>
        </p:nvSpPr>
        <p:spPr/>
        <p:txBody>
          <a:bodyPr/>
          <a:lstStyle/>
          <a:p>
            <a:endParaRPr lang="en-US"/>
          </a:p>
        </p:txBody>
      </p:sp>
      <p:sp>
        <p:nvSpPr>
          <p:cNvPr id="1048650" name="Content Placeholder 1048649"/>
          <p:cNvSpPr>
            <a:spLocks noGrp="1"/>
          </p:cNvSpPr>
          <p:nvPr>
            <p:ph idx="1"/>
          </p:nvPr>
        </p:nvSpPr>
        <p:spPr/>
        <p:txBody>
          <a:bodyPr/>
          <a:lstStyle/>
          <a:p>
            <a:endParaRPr lang="en-US"/>
          </a:p>
        </p:txBody>
      </p:sp>
      <p:pic>
        <p:nvPicPr>
          <p:cNvPr id="2097156" name="Picture 2097155"/>
          <p:cNvPicPr>
            <a:picLocks/>
          </p:cNvPicPr>
          <p:nvPr/>
        </p:nvPicPr>
        <p:blipFill>
          <a:blip r:embed="rId2"/>
          <a:stretch>
            <a:fillRect/>
          </a:stretch>
        </p:blipFill>
        <p:spPr>
          <a:xfrm>
            <a:off x="0" y="0"/>
            <a:ext cx="9144000" cy="690414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Title 1048674"/>
          <p:cNvSpPr>
            <a:spLocks noGrp="1"/>
          </p:cNvSpPr>
          <p:nvPr>
            <p:ph type="title"/>
          </p:nvPr>
        </p:nvSpPr>
        <p:spPr>
          <a:xfrm>
            <a:off x="628650" y="-278865"/>
            <a:ext cx="7886700" cy="1325563"/>
          </a:xfrm>
        </p:spPr>
        <p:txBody>
          <a:bodyPr/>
          <a:lstStyle/>
          <a:p>
            <a:pPr algn="ctr"/>
            <a:r>
              <a:rPr lang="en-US" b="1">
                <a:solidFill>
                  <a:srgbClr val="3399FF"/>
                </a:solidFill>
              </a:rPr>
              <a:t>What is Junit?</a:t>
            </a:r>
          </a:p>
        </p:txBody>
      </p:sp>
      <p:sp>
        <p:nvSpPr>
          <p:cNvPr id="1048676" name="Content Placeholder 1048675"/>
          <p:cNvSpPr>
            <a:spLocks noGrp="1"/>
          </p:cNvSpPr>
          <p:nvPr>
            <p:ph idx="1"/>
          </p:nvPr>
        </p:nvSpPr>
        <p:spPr>
          <a:xfrm>
            <a:off x="0" y="778895"/>
            <a:ext cx="8897163" cy="6229873"/>
          </a:xfrm>
        </p:spPr>
        <p:txBody>
          <a:bodyPr>
            <a:normAutofit fontScale="96429"/>
          </a:bodyPr>
          <a:lstStyle/>
          <a:p>
            <a:r>
              <a:rPr lang="en-US"/>
              <a:t>JUnit is a unit testing framework for Java programming language. </a:t>
            </a:r>
          </a:p>
          <a:p>
            <a:r>
              <a:rPr lang="en-US"/>
              <a:t>It plays a crucial role test-driven development, and is a family of unit testing frameworks collectively known as xUnit.</a:t>
            </a:r>
          </a:p>
          <a:p>
            <a:r>
              <a:rPr lang="en-US"/>
              <a:t>JUnit promotes the idea of "first testing then coding", which emphasizes on setting up the test data for a piece of code that can be tested first and then implemented.</a:t>
            </a:r>
          </a:p>
          <a:p>
            <a:r>
              <a:rPr lang="en-US"/>
              <a:t> This approach is like "test a little, code a little, test a little, code a little." </a:t>
            </a:r>
          </a:p>
          <a:p>
            <a:r>
              <a:rPr lang="en-US"/>
              <a:t>It increases the productivity of the programmer and the stability of program code, which in turn reduces the stress on the programmer and the time spent on debugging.</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7" name="Title 1048676"/>
          <p:cNvSpPr>
            <a:spLocks noGrp="1"/>
          </p:cNvSpPr>
          <p:nvPr>
            <p:ph type="title"/>
          </p:nvPr>
        </p:nvSpPr>
        <p:spPr>
          <a:xfrm>
            <a:off x="628650" y="-325000"/>
            <a:ext cx="7886700" cy="1325563"/>
          </a:xfrm>
        </p:spPr>
        <p:txBody>
          <a:bodyPr/>
          <a:lstStyle/>
          <a:p>
            <a:pPr algn="ctr"/>
            <a:r>
              <a:rPr lang="en-US">
                <a:solidFill>
                  <a:srgbClr val="3399FF"/>
                </a:solidFill>
              </a:rPr>
              <a:t>Features of JUnit</a:t>
            </a:r>
          </a:p>
        </p:txBody>
      </p:sp>
      <p:sp>
        <p:nvSpPr>
          <p:cNvPr id="1048678" name="Content Placeholder 1048677"/>
          <p:cNvSpPr>
            <a:spLocks noGrp="1"/>
          </p:cNvSpPr>
          <p:nvPr>
            <p:ph idx="1"/>
          </p:nvPr>
        </p:nvSpPr>
        <p:spPr>
          <a:xfrm>
            <a:off x="0" y="795383"/>
            <a:ext cx="9088149" cy="5779037"/>
          </a:xfrm>
        </p:spPr>
        <p:txBody>
          <a:bodyPr>
            <a:normAutofit fontScale="93214" lnSpcReduction="10000"/>
          </a:bodyPr>
          <a:lstStyle/>
          <a:p>
            <a:r>
              <a:rPr lang="en-US"/>
              <a:t>JUnit is an open source framework, which is used for writing and running tests.</a:t>
            </a:r>
          </a:p>
          <a:p>
            <a:endParaRPr lang="en-US"/>
          </a:p>
          <a:p>
            <a:r>
              <a:rPr lang="en-US"/>
              <a:t>Provides annotations to identify test methods.</a:t>
            </a:r>
          </a:p>
          <a:p>
            <a:endParaRPr lang="en-US"/>
          </a:p>
          <a:p>
            <a:r>
              <a:rPr lang="en-US"/>
              <a:t>Provides assertions for testing expected results.</a:t>
            </a:r>
          </a:p>
          <a:p>
            <a:endParaRPr lang="en-US"/>
          </a:p>
          <a:p>
            <a:r>
              <a:rPr lang="en-US"/>
              <a:t>Provides test runners for running tests.</a:t>
            </a:r>
          </a:p>
          <a:p>
            <a:endParaRPr lang="en-US"/>
          </a:p>
          <a:p>
            <a:r>
              <a:rPr lang="en-US"/>
              <a:t>JUnit tests allow you to write codes faster, which increases quality.</a:t>
            </a:r>
          </a:p>
          <a:p>
            <a:endParaRPr lang="en-US"/>
          </a:p>
          <a:p>
            <a:r>
              <a:rPr lang="en-US"/>
              <a:t>JUnit is elegantly simple. It is less complex and takes less time.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1" name="Title 1048680"/>
          <p:cNvSpPr>
            <a:spLocks noGrp="1"/>
          </p:cNvSpPr>
          <p:nvPr>
            <p:ph type="title"/>
          </p:nvPr>
        </p:nvSpPr>
        <p:spPr>
          <a:xfrm>
            <a:off x="628650" y="-227321"/>
            <a:ext cx="7886700" cy="1325563"/>
          </a:xfrm>
        </p:spPr>
        <p:txBody>
          <a:bodyPr/>
          <a:lstStyle/>
          <a:p>
            <a:pPr algn="ctr"/>
            <a:r>
              <a:rPr lang="en-US" b="1">
                <a:solidFill>
                  <a:srgbClr val="3399FF"/>
                </a:solidFill>
              </a:rPr>
              <a:t>JUnit - Environment Setup</a:t>
            </a:r>
          </a:p>
        </p:txBody>
      </p:sp>
      <p:sp>
        <p:nvSpPr>
          <p:cNvPr id="1048682" name="Content Placeholder 1048681"/>
          <p:cNvSpPr>
            <a:spLocks noGrp="1"/>
          </p:cNvSpPr>
          <p:nvPr>
            <p:ph idx="1"/>
          </p:nvPr>
        </p:nvSpPr>
        <p:spPr/>
        <p:txBody>
          <a:bodyPr/>
          <a:lstStyle/>
          <a:p>
            <a:endParaRPr lang="en-US"/>
          </a:p>
        </p:txBody>
      </p:sp>
      <p:pic>
        <p:nvPicPr>
          <p:cNvPr id="2097161" name="Picture 2097160"/>
          <p:cNvPicPr>
            <a:picLocks/>
          </p:cNvPicPr>
          <p:nvPr/>
        </p:nvPicPr>
        <p:blipFill>
          <a:blip r:embed="rId2"/>
          <a:stretch>
            <a:fillRect/>
          </a:stretch>
        </p:blipFill>
        <p:spPr>
          <a:xfrm>
            <a:off x="620076" y="1311394"/>
            <a:ext cx="8065944" cy="555404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7" name="Title 1048646"/>
          <p:cNvSpPr>
            <a:spLocks noGrp="1"/>
          </p:cNvSpPr>
          <p:nvPr>
            <p:ph type="title"/>
          </p:nvPr>
        </p:nvSpPr>
        <p:spPr/>
        <p:txBody>
          <a:bodyPr/>
          <a:lstStyle/>
          <a:p>
            <a:endParaRPr lang="en-US"/>
          </a:p>
        </p:txBody>
      </p:sp>
      <p:sp>
        <p:nvSpPr>
          <p:cNvPr id="1048648" name="Content Placeholder 1048647"/>
          <p:cNvSpPr>
            <a:spLocks noGrp="1"/>
          </p:cNvSpPr>
          <p:nvPr>
            <p:ph idx="1"/>
          </p:nvPr>
        </p:nvSpPr>
        <p:spPr/>
        <p:txBody>
          <a:bodyPr/>
          <a:lstStyle/>
          <a:p>
            <a:endParaRPr lang="en-US"/>
          </a:p>
        </p:txBody>
      </p:sp>
      <p:pic>
        <p:nvPicPr>
          <p:cNvPr id="2097155" name="Picture 2097154"/>
          <p:cNvPicPr>
            <a:picLocks/>
          </p:cNvPicPr>
          <p:nvPr/>
        </p:nvPicPr>
        <p:blipFill>
          <a:blip r:embed="rId2"/>
          <a:stretch>
            <a:fillRect/>
          </a:stretch>
        </p:blipFill>
        <p:spPr>
          <a:xfrm>
            <a:off x="0" y="0"/>
            <a:ext cx="9482456" cy="6870874"/>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4" name="Content Placeholder 1048683"/>
          <p:cNvSpPr>
            <a:spLocks noGrp="1"/>
          </p:cNvSpPr>
          <p:nvPr>
            <p:ph idx="1"/>
          </p:nvPr>
        </p:nvSpPr>
        <p:spPr>
          <a:xfrm>
            <a:off x="148069" y="268134"/>
            <a:ext cx="8860848" cy="6311179"/>
          </a:xfrm>
        </p:spPr>
        <p:txBody>
          <a:bodyPr/>
          <a:lstStyle/>
          <a:p>
            <a:r>
              <a:rPr lang="en-US"/>
              <a:t>Step 1: Verify Java Installation in Your Machine</a:t>
            </a:r>
          </a:p>
          <a:p>
            <a:endParaRPr lang="en-US"/>
          </a:p>
          <a:p>
            <a:r>
              <a:rPr lang="en-US"/>
              <a:t>Step 2: Set JAVA Environment</a:t>
            </a:r>
          </a:p>
          <a:p>
            <a:endParaRPr lang="en-US"/>
          </a:p>
          <a:p>
            <a:r>
              <a:rPr lang="en-US"/>
              <a:t>Step 3: Download JUnit Archive</a:t>
            </a:r>
          </a:p>
          <a:p>
            <a:endParaRPr lang="en-US"/>
          </a:p>
          <a:p>
            <a:r>
              <a:rPr lang="en-US"/>
              <a:t>Step 4: Set JUnit Environment</a:t>
            </a:r>
          </a:p>
          <a:p>
            <a:endParaRPr lang="en-US"/>
          </a:p>
          <a:p>
            <a:r>
              <a:rPr lang="en-US"/>
              <a:t>Step 5: Set CLASSPATH Variable</a:t>
            </a:r>
          </a:p>
          <a:p>
            <a:endParaRPr lang="en-US"/>
          </a:p>
          <a:p>
            <a:r>
              <a:rPr lang="en-US"/>
              <a:t>Step 6: Test JUnit Setup</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5" name="Title 1048684"/>
          <p:cNvSpPr>
            <a:spLocks noGrp="1"/>
          </p:cNvSpPr>
          <p:nvPr>
            <p:ph type="title"/>
          </p:nvPr>
        </p:nvSpPr>
        <p:spPr/>
        <p:txBody>
          <a:bodyPr/>
          <a:lstStyle/>
          <a:p>
            <a:endParaRPr lang="en-US"/>
          </a:p>
        </p:txBody>
      </p:sp>
      <p:sp>
        <p:nvSpPr>
          <p:cNvPr id="1048686" name="Content Placeholder 1048685"/>
          <p:cNvSpPr>
            <a:spLocks noGrp="1"/>
          </p:cNvSpPr>
          <p:nvPr>
            <p:ph idx="1"/>
          </p:nvPr>
        </p:nvSpPr>
        <p:spPr/>
        <p:txBody>
          <a:bodyPr/>
          <a:lstStyle/>
          <a:p>
            <a:endParaRPr lang="en-US"/>
          </a:p>
        </p:txBody>
      </p:sp>
      <p:pic>
        <p:nvPicPr>
          <p:cNvPr id="2097162" name="Picture 2097161"/>
          <p:cNvPicPr>
            <a:picLocks/>
          </p:cNvPicPr>
          <p:nvPr/>
        </p:nvPicPr>
        <p:blipFill>
          <a:blip r:embed="rId2"/>
          <a:stretch>
            <a:fillRect/>
          </a:stretch>
        </p:blipFill>
        <p:spPr>
          <a:xfrm>
            <a:off x="0" y="387732"/>
            <a:ext cx="9144000" cy="608253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7" name="Title 1048686"/>
          <p:cNvSpPr>
            <a:spLocks noGrp="1"/>
          </p:cNvSpPr>
          <p:nvPr>
            <p:ph type="title"/>
          </p:nvPr>
        </p:nvSpPr>
        <p:spPr/>
        <p:txBody>
          <a:bodyPr/>
          <a:lstStyle/>
          <a:p>
            <a:endParaRPr lang="en-US"/>
          </a:p>
        </p:txBody>
      </p:sp>
      <p:sp>
        <p:nvSpPr>
          <p:cNvPr id="1048688" name="Content Placeholder 1048687"/>
          <p:cNvSpPr>
            <a:spLocks noGrp="1"/>
          </p:cNvSpPr>
          <p:nvPr>
            <p:ph idx="1"/>
          </p:nvPr>
        </p:nvSpPr>
        <p:spPr/>
        <p:txBody>
          <a:bodyPr/>
          <a:lstStyle/>
          <a:p>
            <a:endParaRPr lang="en-US"/>
          </a:p>
        </p:txBody>
      </p:sp>
      <p:pic>
        <p:nvPicPr>
          <p:cNvPr id="2097163" name="Picture 2097162"/>
          <p:cNvPicPr>
            <a:picLocks/>
          </p:cNvPicPr>
          <p:nvPr/>
        </p:nvPicPr>
        <p:blipFill>
          <a:blip r:embed="rId2"/>
          <a:stretch>
            <a:fillRect/>
          </a:stretch>
        </p:blipFill>
        <p:spPr>
          <a:xfrm>
            <a:off x="0" y="0"/>
            <a:ext cx="9144000" cy="3990283"/>
          </a:xfrm>
          <a:prstGeom prst="rect">
            <a:avLst/>
          </a:prstGeom>
        </p:spPr>
      </p:pic>
      <p:pic>
        <p:nvPicPr>
          <p:cNvPr id="2097164" name="Picture 2097163"/>
          <p:cNvPicPr>
            <a:picLocks/>
          </p:cNvPicPr>
          <p:nvPr/>
        </p:nvPicPr>
        <p:blipFill>
          <a:blip r:embed="rId3"/>
          <a:stretch>
            <a:fillRect/>
          </a:stretch>
        </p:blipFill>
        <p:spPr>
          <a:xfrm>
            <a:off x="0" y="3870814"/>
            <a:ext cx="9144000" cy="298718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9" name="Title 1048688"/>
          <p:cNvSpPr>
            <a:spLocks noGrp="1"/>
          </p:cNvSpPr>
          <p:nvPr>
            <p:ph type="title"/>
          </p:nvPr>
        </p:nvSpPr>
        <p:spPr/>
        <p:txBody>
          <a:bodyPr/>
          <a:lstStyle/>
          <a:p>
            <a:endParaRPr lang="en-US"/>
          </a:p>
        </p:txBody>
      </p:sp>
      <p:sp>
        <p:nvSpPr>
          <p:cNvPr id="1048690" name="Content Placeholder 1048689"/>
          <p:cNvSpPr>
            <a:spLocks noGrp="1"/>
          </p:cNvSpPr>
          <p:nvPr>
            <p:ph idx="1"/>
          </p:nvPr>
        </p:nvSpPr>
        <p:spPr/>
        <p:txBody>
          <a:bodyPr/>
          <a:lstStyle/>
          <a:p>
            <a:endParaRPr lang="en-US"/>
          </a:p>
        </p:txBody>
      </p:sp>
      <p:pic>
        <p:nvPicPr>
          <p:cNvPr id="2097165" name="Picture 2097164"/>
          <p:cNvPicPr>
            <a:picLocks/>
          </p:cNvPicPr>
          <p:nvPr/>
        </p:nvPicPr>
        <p:blipFill>
          <a:blip r:embed="rId2"/>
          <a:stretch>
            <a:fillRect/>
          </a:stretch>
        </p:blipFill>
        <p:spPr>
          <a:xfrm>
            <a:off x="0" y="-38171"/>
            <a:ext cx="9144000" cy="4833503"/>
          </a:xfrm>
          <a:prstGeom prst="rect">
            <a:avLst/>
          </a:prstGeom>
        </p:spPr>
      </p:pic>
      <p:pic>
        <p:nvPicPr>
          <p:cNvPr id="2097166" name="Picture 2097165"/>
          <p:cNvPicPr>
            <a:picLocks/>
          </p:cNvPicPr>
          <p:nvPr/>
        </p:nvPicPr>
        <p:blipFill>
          <a:blip r:embed="rId3"/>
          <a:stretch>
            <a:fillRect/>
          </a:stretch>
        </p:blipFill>
        <p:spPr>
          <a:xfrm>
            <a:off x="0" y="4477007"/>
            <a:ext cx="9144000" cy="2380993"/>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1" name="Title 1048690"/>
          <p:cNvSpPr>
            <a:spLocks noGrp="1"/>
          </p:cNvSpPr>
          <p:nvPr>
            <p:ph type="title"/>
          </p:nvPr>
        </p:nvSpPr>
        <p:spPr>
          <a:xfrm>
            <a:off x="628649" y="-212444"/>
            <a:ext cx="7886700" cy="1325563"/>
          </a:xfrm>
        </p:spPr>
        <p:txBody>
          <a:bodyPr/>
          <a:lstStyle/>
          <a:p>
            <a:pPr algn="ctr"/>
            <a:r>
              <a:rPr lang="en-US" b="1">
                <a:solidFill>
                  <a:srgbClr val="02A5E3"/>
                </a:solidFill>
              </a:rPr>
              <a:t>JUnit - Test Framework</a:t>
            </a:r>
          </a:p>
        </p:txBody>
      </p:sp>
      <p:sp>
        <p:nvSpPr>
          <p:cNvPr id="1048692" name="Content Placeholder 1048691"/>
          <p:cNvSpPr>
            <a:spLocks noGrp="1"/>
          </p:cNvSpPr>
          <p:nvPr>
            <p:ph idx="1"/>
          </p:nvPr>
        </p:nvSpPr>
        <p:spPr>
          <a:xfrm>
            <a:off x="379604" y="1253331"/>
            <a:ext cx="8636922" cy="5695308"/>
          </a:xfrm>
        </p:spPr>
        <p:txBody>
          <a:bodyPr/>
          <a:lstStyle/>
          <a:p>
            <a:r>
              <a:rPr lang="en-US"/>
              <a:t>JUnit is a Regression Testing Framework used by developers to implement unit testing in Java, and accelerate programming speed and increase the quality of code.</a:t>
            </a:r>
          </a:p>
          <a:p>
            <a:endParaRPr lang="en-US"/>
          </a:p>
          <a:p>
            <a:r>
              <a:rPr lang="en-US"/>
              <a:t> JUnit Framework can be easily integrated with either of the following −</a:t>
            </a:r>
          </a:p>
          <a:p>
            <a:r>
              <a:rPr lang="en-US"/>
              <a:t>Eclipse</a:t>
            </a:r>
          </a:p>
          <a:p>
            <a:r>
              <a:rPr lang="en-US"/>
              <a:t>Ant</a:t>
            </a:r>
          </a:p>
          <a:p>
            <a:r>
              <a:rPr lang="en-US"/>
              <a:t>Maven</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4" name="Content Placeholder 1048693"/>
          <p:cNvSpPr>
            <a:spLocks noGrp="1"/>
          </p:cNvSpPr>
          <p:nvPr>
            <p:ph idx="1"/>
          </p:nvPr>
        </p:nvSpPr>
        <p:spPr>
          <a:xfrm>
            <a:off x="226001" y="423883"/>
            <a:ext cx="8562109" cy="6094831"/>
          </a:xfrm>
        </p:spPr>
        <p:txBody>
          <a:bodyPr/>
          <a:lstStyle/>
          <a:p>
            <a:r>
              <a:rPr lang="en-US" b="1">
                <a:solidFill>
                  <a:srgbClr val="3399FF"/>
                </a:solidFill>
              </a:rPr>
              <a:t>Features of JUnit Test Framework</a:t>
            </a:r>
          </a:p>
          <a:p>
            <a:endParaRPr lang="en-US"/>
          </a:p>
          <a:p>
            <a:r>
              <a:rPr lang="en-US"/>
              <a:t>JUnit test framework provides the following important features −</a:t>
            </a:r>
          </a:p>
          <a:p>
            <a:endParaRPr lang="en-US"/>
          </a:p>
          <a:p>
            <a:r>
              <a:rPr lang="en-US"/>
              <a:t>Fixtures</a:t>
            </a:r>
          </a:p>
          <a:p>
            <a:r>
              <a:rPr lang="en-US"/>
              <a:t>Test suites</a:t>
            </a:r>
          </a:p>
          <a:p>
            <a:r>
              <a:rPr lang="en-US"/>
              <a:t>Test runners</a:t>
            </a:r>
          </a:p>
          <a:p>
            <a:r>
              <a:rPr lang="en-US"/>
              <a:t>JUnit classes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5" name="Title 1048694"/>
          <p:cNvSpPr>
            <a:spLocks noGrp="1"/>
          </p:cNvSpPr>
          <p:nvPr>
            <p:ph type="title"/>
          </p:nvPr>
        </p:nvSpPr>
        <p:spPr>
          <a:xfrm>
            <a:off x="628650" y="0"/>
            <a:ext cx="7886700" cy="1325563"/>
          </a:xfrm>
        </p:spPr>
        <p:txBody>
          <a:bodyPr/>
          <a:lstStyle/>
          <a:p>
            <a:pPr algn="ctr"/>
            <a:r>
              <a:rPr lang="en-US">
                <a:solidFill>
                  <a:srgbClr val="02A5E3"/>
                </a:solidFill>
              </a:rPr>
              <a:t>JUnit Classes</a:t>
            </a:r>
            <a:br>
              <a:rPr lang="en-US">
                <a:solidFill>
                  <a:srgbClr val="02A5E3"/>
                </a:solidFill>
              </a:rPr>
            </a:br>
            <a:endParaRPr lang="en-US">
              <a:solidFill>
                <a:srgbClr val="02A5E3"/>
              </a:solidFill>
            </a:endParaRPr>
          </a:p>
        </p:txBody>
      </p:sp>
      <p:sp>
        <p:nvSpPr>
          <p:cNvPr id="1048696" name="Content Placeholder 1048695"/>
          <p:cNvSpPr>
            <a:spLocks noGrp="1"/>
          </p:cNvSpPr>
          <p:nvPr>
            <p:ph idx="1"/>
          </p:nvPr>
        </p:nvSpPr>
        <p:spPr>
          <a:xfrm>
            <a:off x="0" y="942477"/>
            <a:ext cx="8879327" cy="6116493"/>
          </a:xfrm>
        </p:spPr>
        <p:txBody>
          <a:bodyPr>
            <a:normAutofit/>
          </a:bodyPr>
          <a:lstStyle/>
          <a:p>
            <a:r>
              <a:rPr lang="en-US"/>
              <a:t>JUnit classes are important classes, used in writing and testing JUnits. Some of the important classes are −</a:t>
            </a:r>
          </a:p>
          <a:p>
            <a:endParaRPr lang="en-US"/>
          </a:p>
          <a:p>
            <a:r>
              <a:rPr lang="en-US"/>
              <a:t>Assert − Contains a set of assert methods.</a:t>
            </a:r>
          </a:p>
          <a:p>
            <a:endParaRPr lang="en-US"/>
          </a:p>
          <a:p>
            <a:r>
              <a:rPr lang="en-US"/>
              <a:t>TestCase − Contains a test case that defines the fixture to run multiple tests.</a:t>
            </a:r>
          </a:p>
          <a:p>
            <a:endParaRPr lang="en-US"/>
          </a:p>
          <a:p>
            <a:r>
              <a:rPr lang="en-US"/>
              <a:t>TestResult − Contains methods to collect the results of executing a test case.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48707" name="Title 1048706"/>
          <p:cNvSpPr>
            <a:spLocks noGrp="1"/>
          </p:cNvSpPr>
          <p:nvPr>
            <p:ph type="ctrTitle"/>
          </p:nvPr>
        </p:nvSpPr>
        <p:spPr>
          <a:xfrm>
            <a:off x="685800" y="1654505"/>
            <a:ext cx="7772400" cy="2387600"/>
          </a:xfrm>
        </p:spPr>
        <p:txBody>
          <a:bodyPr/>
          <a:lstStyle/>
          <a:p>
            <a:r>
              <a:rPr lang="en-US" sz="6900" b="1">
                <a:solidFill>
                  <a:srgbClr val="98CC00"/>
                </a:solidFill>
              </a:rPr>
              <a:t>JUnit - API</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7" name="Title 1048696"/>
          <p:cNvSpPr>
            <a:spLocks noGrp="1"/>
          </p:cNvSpPr>
          <p:nvPr>
            <p:ph type="title"/>
          </p:nvPr>
        </p:nvSpPr>
        <p:spPr/>
        <p:txBody>
          <a:bodyPr/>
          <a:lstStyle/>
          <a:p>
            <a:endParaRPr lang="en-US"/>
          </a:p>
        </p:txBody>
      </p:sp>
      <p:sp>
        <p:nvSpPr>
          <p:cNvPr id="1048698" name="Content Placeholder 1048697"/>
          <p:cNvSpPr>
            <a:spLocks noGrp="1"/>
          </p:cNvSpPr>
          <p:nvPr>
            <p:ph idx="1"/>
          </p:nvPr>
        </p:nvSpPr>
        <p:spPr/>
        <p:txBody>
          <a:bodyPr/>
          <a:lstStyle/>
          <a:p>
            <a:endParaRPr lang="en-US"/>
          </a:p>
        </p:txBody>
      </p:sp>
      <p:pic>
        <p:nvPicPr>
          <p:cNvPr id="2097167" name="Picture 2097166"/>
          <p:cNvPicPr>
            <a:picLocks/>
          </p:cNvPicPr>
          <p:nvPr/>
        </p:nvPicPr>
        <p:blipFill>
          <a:blip r:embed="rId2"/>
          <a:stretch>
            <a:fillRect/>
          </a:stretch>
        </p:blipFill>
        <p:spPr>
          <a:xfrm>
            <a:off x="1011657" y="0"/>
            <a:ext cx="7516839" cy="685800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9" name="Title 1048698"/>
          <p:cNvSpPr>
            <a:spLocks noGrp="1"/>
          </p:cNvSpPr>
          <p:nvPr>
            <p:ph type="title"/>
          </p:nvPr>
        </p:nvSpPr>
        <p:spPr>
          <a:xfrm>
            <a:off x="628650" y="-492473"/>
            <a:ext cx="7886700" cy="1325563"/>
          </a:xfrm>
        </p:spPr>
        <p:txBody>
          <a:bodyPr/>
          <a:lstStyle/>
          <a:p>
            <a:pPr algn="ctr"/>
            <a:r>
              <a:rPr lang="en-US" sz="3200" b="1">
                <a:solidFill>
                  <a:srgbClr val="FF9900"/>
                </a:solidFill>
              </a:rPr>
              <a:t>Assert Class</a:t>
            </a:r>
          </a:p>
        </p:txBody>
      </p:sp>
      <p:sp>
        <p:nvSpPr>
          <p:cNvPr id="1048700" name="Content Placeholder 1048699"/>
          <p:cNvSpPr>
            <a:spLocks noGrp="1"/>
          </p:cNvSpPr>
          <p:nvPr>
            <p:ph idx="1"/>
          </p:nvPr>
        </p:nvSpPr>
        <p:spPr/>
        <p:txBody>
          <a:bodyPr/>
          <a:lstStyle/>
          <a:p>
            <a:endParaRPr lang="en-US"/>
          </a:p>
        </p:txBody>
      </p:sp>
      <p:pic>
        <p:nvPicPr>
          <p:cNvPr id="2097168" name="Picture 2097167"/>
          <p:cNvPicPr>
            <a:picLocks/>
          </p:cNvPicPr>
          <p:nvPr/>
        </p:nvPicPr>
        <p:blipFill>
          <a:blip r:embed="rId2"/>
          <a:stretch>
            <a:fillRect/>
          </a:stretch>
        </p:blipFill>
        <p:spPr>
          <a:xfrm>
            <a:off x="0" y="441323"/>
            <a:ext cx="9144000" cy="1653306"/>
          </a:xfrm>
          <a:prstGeom prst="rect">
            <a:avLst/>
          </a:prstGeom>
        </p:spPr>
      </p:pic>
      <p:pic>
        <p:nvPicPr>
          <p:cNvPr id="2097169" name="Picture 2097168"/>
          <p:cNvPicPr>
            <a:picLocks/>
          </p:cNvPicPr>
          <p:nvPr/>
        </p:nvPicPr>
        <p:blipFill>
          <a:blip r:embed="rId3"/>
          <a:stretch>
            <a:fillRect/>
          </a:stretch>
        </p:blipFill>
        <p:spPr>
          <a:xfrm>
            <a:off x="0" y="1940373"/>
            <a:ext cx="4068396" cy="4917627"/>
          </a:xfrm>
          <a:prstGeom prst="rect">
            <a:avLst/>
          </a:prstGeom>
        </p:spPr>
      </p:pic>
      <p:pic>
        <p:nvPicPr>
          <p:cNvPr id="2097170" name="Picture 2097169"/>
          <p:cNvPicPr>
            <a:picLocks/>
          </p:cNvPicPr>
          <p:nvPr/>
        </p:nvPicPr>
        <p:blipFill>
          <a:blip r:embed="rId4"/>
          <a:stretch>
            <a:fillRect/>
          </a:stretch>
        </p:blipFill>
        <p:spPr>
          <a:xfrm>
            <a:off x="4068395" y="2094629"/>
            <a:ext cx="5106393" cy="480790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3" name="Title 1048652"/>
          <p:cNvSpPr>
            <a:spLocks noGrp="1"/>
          </p:cNvSpPr>
          <p:nvPr>
            <p:ph type="title"/>
          </p:nvPr>
        </p:nvSpPr>
        <p:spPr>
          <a:xfrm>
            <a:off x="628650" y="0"/>
            <a:ext cx="7886700" cy="1325563"/>
          </a:xfrm>
        </p:spPr>
        <p:txBody>
          <a:bodyPr/>
          <a:lstStyle/>
          <a:p>
            <a:pPr algn="ctr"/>
            <a:r>
              <a:rPr lang="en-US">
                <a:solidFill>
                  <a:srgbClr val="3399FF"/>
                </a:solidFill>
              </a:rPr>
              <a:t>Test Driven Development</a:t>
            </a:r>
          </a:p>
        </p:txBody>
      </p:sp>
      <p:sp>
        <p:nvSpPr>
          <p:cNvPr id="1048654" name="Content Placeholder 1048653"/>
          <p:cNvSpPr>
            <a:spLocks noGrp="1"/>
          </p:cNvSpPr>
          <p:nvPr>
            <p:ph idx="1"/>
          </p:nvPr>
        </p:nvSpPr>
        <p:spPr>
          <a:xfrm>
            <a:off x="0" y="1395624"/>
            <a:ext cx="9081655" cy="6001669"/>
          </a:xfrm>
        </p:spPr>
        <p:txBody>
          <a:bodyPr/>
          <a:lstStyle/>
          <a:p>
            <a:r>
              <a:rPr lang="en-US"/>
              <a:t>Test-driven development starts with developing test for each one of the features. </a:t>
            </a:r>
          </a:p>
          <a:p>
            <a:endParaRPr lang="en-US"/>
          </a:p>
          <a:p>
            <a:r>
              <a:rPr lang="en-US"/>
              <a:t>The test might fail as the tests are developed even before the development. Development team then develops and refactors the code to pass the test.</a:t>
            </a:r>
          </a:p>
          <a:p>
            <a:endParaRPr lang="en-US"/>
          </a:p>
          <a:p>
            <a:r>
              <a:rPr lang="en-US"/>
              <a:t>Test-driven development is related to the test-first programming evolved as part of extreme programming concepts.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1" name="Title 1048700"/>
          <p:cNvSpPr>
            <a:spLocks noGrp="1"/>
          </p:cNvSpPr>
          <p:nvPr>
            <p:ph type="title"/>
          </p:nvPr>
        </p:nvSpPr>
        <p:spPr/>
        <p:txBody>
          <a:bodyPr/>
          <a:lstStyle/>
          <a:p>
            <a:endParaRPr lang="en-US"/>
          </a:p>
        </p:txBody>
      </p:sp>
      <p:sp>
        <p:nvSpPr>
          <p:cNvPr id="1048702" name="Content Placeholder 1048701"/>
          <p:cNvSpPr>
            <a:spLocks noGrp="1"/>
          </p:cNvSpPr>
          <p:nvPr>
            <p:ph idx="1"/>
          </p:nvPr>
        </p:nvSpPr>
        <p:spPr/>
        <p:txBody>
          <a:bodyPr/>
          <a:lstStyle/>
          <a:p>
            <a:endParaRPr lang="en-US"/>
          </a:p>
        </p:txBody>
      </p:sp>
      <p:pic>
        <p:nvPicPr>
          <p:cNvPr id="2097171" name="Picture 2097170"/>
          <p:cNvPicPr>
            <a:picLocks/>
          </p:cNvPicPr>
          <p:nvPr/>
        </p:nvPicPr>
        <p:blipFill>
          <a:blip r:embed="rId2"/>
          <a:stretch>
            <a:fillRect/>
          </a:stretch>
        </p:blipFill>
        <p:spPr>
          <a:xfrm>
            <a:off x="0" y="0"/>
            <a:ext cx="9144000" cy="1689379"/>
          </a:xfrm>
          <a:prstGeom prst="rect">
            <a:avLst/>
          </a:prstGeom>
        </p:spPr>
      </p:pic>
      <p:pic>
        <p:nvPicPr>
          <p:cNvPr id="2097172" name="Picture 2097171"/>
          <p:cNvPicPr>
            <a:picLocks/>
          </p:cNvPicPr>
          <p:nvPr/>
        </p:nvPicPr>
        <p:blipFill>
          <a:blip r:embed="rId3"/>
          <a:stretch>
            <a:fillRect/>
          </a:stretch>
        </p:blipFill>
        <p:spPr>
          <a:xfrm>
            <a:off x="0" y="1690689"/>
            <a:ext cx="4686555" cy="5181509"/>
          </a:xfrm>
          <a:prstGeom prst="rect">
            <a:avLst/>
          </a:prstGeom>
        </p:spPr>
      </p:pic>
      <p:pic>
        <p:nvPicPr>
          <p:cNvPr id="2097173" name="Picture 2097172"/>
          <p:cNvPicPr>
            <a:picLocks/>
          </p:cNvPicPr>
          <p:nvPr/>
        </p:nvPicPr>
        <p:blipFill>
          <a:blip r:embed="rId4"/>
          <a:stretch>
            <a:fillRect/>
          </a:stretch>
        </p:blipFill>
        <p:spPr>
          <a:xfrm>
            <a:off x="4686555" y="1690688"/>
            <a:ext cx="4512420" cy="5277049"/>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3" name="Title 1048702"/>
          <p:cNvSpPr>
            <a:spLocks noGrp="1"/>
          </p:cNvSpPr>
          <p:nvPr>
            <p:ph type="title"/>
          </p:nvPr>
        </p:nvSpPr>
        <p:spPr/>
        <p:txBody>
          <a:bodyPr/>
          <a:lstStyle/>
          <a:p>
            <a:endParaRPr lang="en-US"/>
          </a:p>
        </p:txBody>
      </p:sp>
      <p:sp>
        <p:nvSpPr>
          <p:cNvPr id="1048704" name="Content Placeholder 1048703"/>
          <p:cNvSpPr>
            <a:spLocks noGrp="1"/>
          </p:cNvSpPr>
          <p:nvPr>
            <p:ph idx="1"/>
          </p:nvPr>
        </p:nvSpPr>
        <p:spPr/>
        <p:txBody>
          <a:bodyPr/>
          <a:lstStyle/>
          <a:p>
            <a:endParaRPr lang="en-US"/>
          </a:p>
        </p:txBody>
      </p:sp>
      <p:pic>
        <p:nvPicPr>
          <p:cNvPr id="2097174" name="Picture 2097173"/>
          <p:cNvPicPr>
            <a:picLocks/>
          </p:cNvPicPr>
          <p:nvPr/>
        </p:nvPicPr>
        <p:blipFill>
          <a:blip r:embed="rId2"/>
          <a:stretch>
            <a:fillRect/>
          </a:stretch>
        </p:blipFill>
        <p:spPr>
          <a:xfrm>
            <a:off x="1343825" y="0"/>
            <a:ext cx="6593187" cy="685800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7" name="Title 1048716"/>
          <p:cNvSpPr>
            <a:spLocks noGrp="1"/>
          </p:cNvSpPr>
          <p:nvPr>
            <p:ph type="title"/>
          </p:nvPr>
        </p:nvSpPr>
        <p:spPr>
          <a:xfrm>
            <a:off x="628650" y="-264063"/>
            <a:ext cx="7886700" cy="1325563"/>
          </a:xfrm>
        </p:spPr>
        <p:txBody>
          <a:bodyPr/>
          <a:lstStyle/>
          <a:p>
            <a:pPr algn="ctr"/>
            <a:r>
              <a:rPr lang="en-US" b="1">
                <a:solidFill>
                  <a:srgbClr val="3399FF"/>
                </a:solidFill>
              </a:rPr>
              <a:t>JUnit - Using Assertion</a:t>
            </a:r>
          </a:p>
        </p:txBody>
      </p:sp>
      <p:sp>
        <p:nvSpPr>
          <p:cNvPr id="1048718" name="Content Placeholder 1048717"/>
          <p:cNvSpPr>
            <a:spLocks noGrp="1"/>
          </p:cNvSpPr>
          <p:nvPr>
            <p:ph idx="1"/>
          </p:nvPr>
        </p:nvSpPr>
        <p:spPr/>
        <p:txBody>
          <a:bodyPr/>
          <a:lstStyle/>
          <a:p>
            <a:endParaRPr lang="en-US"/>
          </a:p>
        </p:txBody>
      </p:sp>
      <p:pic>
        <p:nvPicPr>
          <p:cNvPr id="2097175" name="Picture 2097174"/>
          <p:cNvPicPr>
            <a:picLocks/>
          </p:cNvPicPr>
          <p:nvPr/>
        </p:nvPicPr>
        <p:blipFill>
          <a:blip r:embed="rId2"/>
          <a:stretch>
            <a:fillRect/>
          </a:stretch>
        </p:blipFill>
        <p:spPr>
          <a:xfrm>
            <a:off x="0" y="791223"/>
            <a:ext cx="9144000" cy="1433743"/>
          </a:xfrm>
          <a:prstGeom prst="rect">
            <a:avLst/>
          </a:prstGeom>
        </p:spPr>
      </p:pic>
      <p:pic>
        <p:nvPicPr>
          <p:cNvPr id="2097176" name="Picture 2097175"/>
          <p:cNvPicPr>
            <a:picLocks/>
          </p:cNvPicPr>
          <p:nvPr/>
        </p:nvPicPr>
        <p:blipFill>
          <a:blip r:embed="rId3"/>
          <a:stretch>
            <a:fillRect/>
          </a:stretch>
        </p:blipFill>
        <p:spPr>
          <a:xfrm>
            <a:off x="1099652" y="2224966"/>
            <a:ext cx="6692508" cy="4713811"/>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5" name="Title 1048704"/>
          <p:cNvSpPr>
            <a:spLocks noGrp="1"/>
          </p:cNvSpPr>
          <p:nvPr>
            <p:ph type="title"/>
          </p:nvPr>
        </p:nvSpPr>
        <p:spPr/>
        <p:txBody>
          <a:bodyPr/>
          <a:lstStyle/>
          <a:p>
            <a:endParaRPr lang="en-US"/>
          </a:p>
        </p:txBody>
      </p:sp>
      <p:sp>
        <p:nvSpPr>
          <p:cNvPr id="1048706" name="Content Placeholder 1048705"/>
          <p:cNvSpPr>
            <a:spLocks noGrp="1"/>
          </p:cNvSpPr>
          <p:nvPr>
            <p:ph idx="1"/>
          </p:nvPr>
        </p:nvSpPr>
        <p:spPr/>
        <p:txBody>
          <a:bodyPr/>
          <a:lstStyle/>
          <a:p>
            <a:endParaRPr lang="en-US"/>
          </a:p>
        </p:txBody>
      </p:sp>
      <p:pic>
        <p:nvPicPr>
          <p:cNvPr id="2097177" name="Picture 2097176"/>
          <p:cNvPicPr>
            <a:picLocks/>
          </p:cNvPicPr>
          <p:nvPr/>
        </p:nvPicPr>
        <p:blipFill>
          <a:blip r:embed="rId2"/>
          <a:stretch>
            <a:fillRect/>
          </a:stretch>
        </p:blipFill>
        <p:spPr>
          <a:xfrm>
            <a:off x="0" y="0"/>
            <a:ext cx="4764136" cy="6858000"/>
          </a:xfrm>
          <a:prstGeom prst="rect">
            <a:avLst/>
          </a:prstGeom>
        </p:spPr>
      </p:pic>
      <p:pic>
        <p:nvPicPr>
          <p:cNvPr id="2097178" name="Picture 2097177"/>
          <p:cNvPicPr>
            <a:picLocks/>
          </p:cNvPicPr>
          <p:nvPr/>
        </p:nvPicPr>
        <p:blipFill>
          <a:blip r:embed="rId3"/>
          <a:stretch>
            <a:fillRect/>
          </a:stretch>
        </p:blipFill>
        <p:spPr>
          <a:xfrm>
            <a:off x="4774292" y="0"/>
            <a:ext cx="4369708" cy="685800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9" name="Title 1048708"/>
          <p:cNvSpPr>
            <a:spLocks noGrp="1"/>
          </p:cNvSpPr>
          <p:nvPr>
            <p:ph type="title"/>
          </p:nvPr>
        </p:nvSpPr>
        <p:spPr>
          <a:xfrm>
            <a:off x="0" y="-265071"/>
            <a:ext cx="7886700" cy="1325563"/>
          </a:xfrm>
        </p:spPr>
        <p:txBody>
          <a:bodyPr/>
          <a:lstStyle/>
          <a:p>
            <a:r>
              <a:rPr lang="en-US" sz="3800" b="1">
                <a:solidFill>
                  <a:srgbClr val="FF9900"/>
                </a:solidFill>
              </a:rPr>
              <a:t>Annotation</a:t>
            </a:r>
          </a:p>
        </p:txBody>
      </p:sp>
      <p:sp>
        <p:nvSpPr>
          <p:cNvPr id="1048710" name="Content Placeholder 1048709"/>
          <p:cNvSpPr>
            <a:spLocks noGrp="1"/>
          </p:cNvSpPr>
          <p:nvPr>
            <p:ph idx="1"/>
          </p:nvPr>
        </p:nvSpPr>
        <p:spPr>
          <a:xfrm>
            <a:off x="0" y="807203"/>
            <a:ext cx="8657477" cy="6090535"/>
          </a:xfrm>
        </p:spPr>
        <p:txBody>
          <a:bodyPr>
            <a:normAutofit/>
          </a:bodyPr>
          <a:lstStyle/>
          <a:p>
            <a:r>
              <a:rPr lang="en-US"/>
              <a:t>Annotations are like meta-tags that you can add to your code, and apply them to methods or in class. These annotations in JUnit provide the following information about test methods −</a:t>
            </a:r>
          </a:p>
          <a:p>
            <a:endParaRPr lang="en-US"/>
          </a:p>
          <a:p>
            <a:r>
              <a:rPr lang="en-US"/>
              <a:t>which methods are going to run before and after test methods.</a:t>
            </a:r>
          </a:p>
          <a:p>
            <a:endParaRPr lang="en-US"/>
          </a:p>
          <a:p>
            <a:r>
              <a:rPr lang="en-US"/>
              <a:t>which methods run before and after all the methods, and.</a:t>
            </a:r>
          </a:p>
          <a:p>
            <a:endParaRPr lang="en-US"/>
          </a:p>
          <a:p>
            <a:r>
              <a:rPr lang="en-US"/>
              <a:t>which methods or classes will be ignored during the execution.</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9" name="Title 1048718"/>
          <p:cNvSpPr>
            <a:spLocks noGrp="1"/>
          </p:cNvSpPr>
          <p:nvPr>
            <p:ph type="title"/>
          </p:nvPr>
        </p:nvSpPr>
        <p:spPr/>
        <p:txBody>
          <a:bodyPr/>
          <a:lstStyle/>
          <a:p>
            <a:endParaRPr lang="en-US"/>
          </a:p>
        </p:txBody>
      </p:sp>
      <p:sp>
        <p:nvSpPr>
          <p:cNvPr id="1048720" name="Content Placeholder 1048719"/>
          <p:cNvSpPr>
            <a:spLocks noGrp="1"/>
          </p:cNvSpPr>
          <p:nvPr>
            <p:ph idx="1"/>
          </p:nvPr>
        </p:nvSpPr>
        <p:spPr/>
        <p:txBody>
          <a:bodyPr/>
          <a:lstStyle/>
          <a:p>
            <a:endParaRPr lang="en-US"/>
          </a:p>
        </p:txBody>
      </p:sp>
      <p:pic>
        <p:nvPicPr>
          <p:cNvPr id="2097179" name="Picture 2097178"/>
          <p:cNvPicPr>
            <a:picLocks/>
          </p:cNvPicPr>
          <p:nvPr/>
        </p:nvPicPr>
        <p:blipFill>
          <a:blip r:embed="rId2"/>
          <a:stretch>
            <a:fillRect/>
          </a:stretch>
        </p:blipFill>
        <p:spPr>
          <a:xfrm>
            <a:off x="0" y="0"/>
            <a:ext cx="4442104" cy="6858000"/>
          </a:xfrm>
          <a:prstGeom prst="rect">
            <a:avLst/>
          </a:prstGeom>
        </p:spPr>
      </p:pic>
      <p:pic>
        <p:nvPicPr>
          <p:cNvPr id="2097180" name="Picture 2097179"/>
          <p:cNvPicPr>
            <a:picLocks/>
          </p:cNvPicPr>
          <p:nvPr/>
        </p:nvPicPr>
        <p:blipFill>
          <a:blip r:embed="rId3"/>
          <a:stretch>
            <a:fillRect/>
          </a:stretch>
        </p:blipFill>
        <p:spPr>
          <a:xfrm>
            <a:off x="4407323" y="0"/>
            <a:ext cx="4886976" cy="685800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1" name="Title 1048710"/>
          <p:cNvSpPr>
            <a:spLocks noGrp="1"/>
          </p:cNvSpPr>
          <p:nvPr>
            <p:ph type="title"/>
          </p:nvPr>
        </p:nvSpPr>
        <p:spPr>
          <a:xfrm>
            <a:off x="628650" y="-290505"/>
            <a:ext cx="7886700" cy="1325563"/>
          </a:xfrm>
        </p:spPr>
        <p:txBody>
          <a:bodyPr/>
          <a:lstStyle/>
          <a:p>
            <a:r>
              <a:rPr lang="en-US"/>
              <a:t>JUnit - Execution Procedure</a:t>
            </a:r>
          </a:p>
        </p:txBody>
      </p:sp>
      <p:sp>
        <p:nvSpPr>
          <p:cNvPr id="1048712" name="Content Placeholder 1048711"/>
          <p:cNvSpPr>
            <a:spLocks noGrp="1"/>
          </p:cNvSpPr>
          <p:nvPr>
            <p:ph idx="1"/>
          </p:nvPr>
        </p:nvSpPr>
        <p:spPr>
          <a:xfrm>
            <a:off x="327702" y="1178211"/>
            <a:ext cx="8488596" cy="5895848"/>
          </a:xfrm>
        </p:spPr>
        <p:txBody>
          <a:bodyPr/>
          <a:lstStyle/>
          <a:p>
            <a:r>
              <a:rPr lang="en-US"/>
              <a:t>Create a java class file named ExecutionProcedureJunit.java in C:\&gt;JUNIT_WORKSPACE to test annotation.</a:t>
            </a:r>
          </a:p>
          <a:p>
            <a:endParaRPr lang="en-US"/>
          </a:p>
          <a:p>
            <a:r>
              <a:rPr lang="en-US"/>
              <a:t>Next, create a java class file named TestRunner.java in C:\&gt;JUNIT_WORKSPACE to execute annotations.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1" name="Title 1048720"/>
          <p:cNvSpPr>
            <a:spLocks noGrp="1"/>
          </p:cNvSpPr>
          <p:nvPr>
            <p:ph type="title"/>
          </p:nvPr>
        </p:nvSpPr>
        <p:spPr/>
        <p:txBody>
          <a:bodyPr/>
          <a:lstStyle/>
          <a:p>
            <a:endParaRPr lang="en-US"/>
          </a:p>
        </p:txBody>
      </p:sp>
      <p:pic>
        <p:nvPicPr>
          <p:cNvPr id="2097183" name="Picture 2097182"/>
          <p:cNvPicPr>
            <a:picLocks/>
          </p:cNvPicPr>
          <p:nvPr/>
        </p:nvPicPr>
        <p:blipFill>
          <a:blip r:embed="rId2"/>
          <a:stretch>
            <a:fillRect/>
          </a:stretch>
        </p:blipFill>
        <p:spPr>
          <a:xfrm>
            <a:off x="0" y="0"/>
            <a:ext cx="4704000" cy="2720049"/>
          </a:xfrm>
          <a:prstGeom prst="rect">
            <a:avLst/>
          </a:prstGeom>
        </p:spPr>
      </p:pic>
      <p:pic>
        <p:nvPicPr>
          <p:cNvPr id="2097184" name="Picture 2097183"/>
          <p:cNvPicPr>
            <a:picLocks/>
          </p:cNvPicPr>
          <p:nvPr/>
        </p:nvPicPr>
        <p:blipFill>
          <a:blip r:embed="rId3"/>
          <a:stretch>
            <a:fillRect/>
          </a:stretch>
        </p:blipFill>
        <p:spPr>
          <a:xfrm>
            <a:off x="-1" y="2720703"/>
            <a:ext cx="4573061" cy="4360428"/>
          </a:xfrm>
          <a:prstGeom prst="rect">
            <a:avLst/>
          </a:prstGeom>
        </p:spPr>
      </p:pic>
      <p:pic>
        <p:nvPicPr>
          <p:cNvPr id="2097185" name="Picture 2097184"/>
          <p:cNvPicPr>
            <a:picLocks/>
          </p:cNvPicPr>
          <p:nvPr/>
        </p:nvPicPr>
        <p:blipFill>
          <a:blip r:embed="rId4"/>
          <a:stretch>
            <a:fillRect/>
          </a:stretch>
        </p:blipFill>
        <p:spPr>
          <a:xfrm>
            <a:off x="4571999" y="0"/>
            <a:ext cx="4877234" cy="3612652"/>
          </a:xfrm>
          <a:prstGeom prst="rect">
            <a:avLst/>
          </a:prstGeom>
        </p:spPr>
      </p:pic>
      <p:pic>
        <p:nvPicPr>
          <p:cNvPr id="2097186" name="Picture 2097185"/>
          <p:cNvPicPr>
            <a:picLocks/>
          </p:cNvPicPr>
          <p:nvPr/>
        </p:nvPicPr>
        <p:blipFill>
          <a:blip r:embed="rId5"/>
          <a:stretch>
            <a:fillRect/>
          </a:stretch>
        </p:blipFill>
        <p:spPr>
          <a:xfrm>
            <a:off x="4572000" y="2911182"/>
            <a:ext cx="4877233" cy="3946818"/>
          </a:xfrm>
          <a:prstGeom prst="rect">
            <a:avLst/>
          </a:prstGeom>
        </p:spPr>
      </p:pic>
      <p:cxnSp>
        <p:nvCxnSpPr>
          <p:cNvPr id="3145728" name="Straight Connector 3145727"/>
          <p:cNvCxnSpPr>
            <a:cxnSpLocks/>
          </p:cNvCxnSpPr>
          <p:nvPr/>
        </p:nvCxnSpPr>
        <p:spPr>
          <a:xfrm flipH="1">
            <a:off x="4420024" y="165896"/>
            <a:ext cx="144081" cy="6578123"/>
          </a:xfrm>
          <a:prstGeom prst="line">
            <a:avLst/>
          </a:prstGeom>
          <a:solidFill>
            <a:srgbClr val="FFFFFF"/>
          </a:solidFill>
          <a:ln w="25400">
            <a:solidFill>
              <a:srgbClr val="666666"/>
            </a:solidFill>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3" name="Title 1048712"/>
          <p:cNvSpPr>
            <a:spLocks noGrp="1"/>
          </p:cNvSpPr>
          <p:nvPr>
            <p:ph type="title"/>
          </p:nvPr>
        </p:nvSpPr>
        <p:spPr/>
        <p:txBody>
          <a:bodyPr/>
          <a:lstStyle/>
          <a:p>
            <a:endParaRPr lang="en-US"/>
          </a:p>
        </p:txBody>
      </p:sp>
      <p:sp>
        <p:nvSpPr>
          <p:cNvPr id="1048714" name="Content Placeholder 1048713"/>
          <p:cNvSpPr>
            <a:spLocks noGrp="1"/>
          </p:cNvSpPr>
          <p:nvPr>
            <p:ph idx="1"/>
          </p:nvPr>
        </p:nvSpPr>
        <p:spPr/>
        <p:txBody>
          <a:bodyPr/>
          <a:lstStyle/>
          <a:p>
            <a:endParaRPr lang="en-US"/>
          </a:p>
        </p:txBody>
      </p:sp>
      <p:pic>
        <p:nvPicPr>
          <p:cNvPr id="2097187" name="Picture 2097186"/>
          <p:cNvPicPr>
            <a:picLocks/>
          </p:cNvPicPr>
          <p:nvPr/>
        </p:nvPicPr>
        <p:blipFill>
          <a:blip r:embed="rId2"/>
          <a:stretch>
            <a:fillRect/>
          </a:stretch>
        </p:blipFill>
        <p:spPr>
          <a:xfrm>
            <a:off x="0" y="0"/>
            <a:ext cx="9144000" cy="5646122"/>
          </a:xfrm>
          <a:prstGeom prst="rect">
            <a:avLst/>
          </a:prstGeom>
        </p:spPr>
      </p:pic>
      <p:pic>
        <p:nvPicPr>
          <p:cNvPr id="2097188" name="Picture 2097187"/>
          <p:cNvPicPr>
            <a:picLocks/>
          </p:cNvPicPr>
          <p:nvPr/>
        </p:nvPicPr>
        <p:blipFill>
          <a:blip r:embed="rId3"/>
          <a:stretch>
            <a:fillRect/>
          </a:stretch>
        </p:blipFill>
        <p:spPr>
          <a:xfrm>
            <a:off x="0" y="5646122"/>
            <a:ext cx="9144000" cy="1323277"/>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5" name="Title 1048714"/>
          <p:cNvSpPr>
            <a:spLocks noGrp="1"/>
          </p:cNvSpPr>
          <p:nvPr>
            <p:ph type="title"/>
          </p:nvPr>
        </p:nvSpPr>
        <p:spPr/>
        <p:txBody>
          <a:bodyPr/>
          <a:lstStyle/>
          <a:p>
            <a:endParaRPr lang="en-US"/>
          </a:p>
        </p:txBody>
      </p:sp>
      <p:sp>
        <p:nvSpPr>
          <p:cNvPr id="1048716" name="Content Placeholder 1048715"/>
          <p:cNvSpPr>
            <a:spLocks noGrp="1"/>
          </p:cNvSpPr>
          <p:nvPr>
            <p:ph idx="1"/>
          </p:nvPr>
        </p:nvSpPr>
        <p:spPr/>
        <p:txBody>
          <a:bodyPr/>
          <a:lstStyle/>
          <a:p>
            <a:endParaRPr lang="en-US"/>
          </a:p>
        </p:txBody>
      </p:sp>
      <p:pic>
        <p:nvPicPr>
          <p:cNvPr id="2097189" name="Picture 2097188"/>
          <p:cNvPicPr>
            <a:picLocks/>
          </p:cNvPicPr>
          <p:nvPr/>
        </p:nvPicPr>
        <p:blipFill>
          <a:blip r:embed="rId2"/>
          <a:stretch>
            <a:fillRect/>
          </a:stretch>
        </p:blipFill>
        <p:spPr>
          <a:xfrm>
            <a:off x="0" y="-5118"/>
            <a:ext cx="9144000" cy="2762054"/>
          </a:xfrm>
          <a:prstGeom prst="rect">
            <a:avLst/>
          </a:prstGeom>
        </p:spPr>
      </p:pic>
      <p:pic>
        <p:nvPicPr>
          <p:cNvPr id="2097190" name="Picture 2097189"/>
          <p:cNvPicPr>
            <a:picLocks/>
          </p:cNvPicPr>
          <p:nvPr/>
        </p:nvPicPr>
        <p:blipFill>
          <a:blip r:embed="rId3"/>
          <a:stretch>
            <a:fillRect/>
          </a:stretch>
        </p:blipFill>
        <p:spPr>
          <a:xfrm>
            <a:off x="4845656" y="2147881"/>
            <a:ext cx="4737945" cy="46712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8" name="Content Placeholder 1048657"/>
          <p:cNvSpPr>
            <a:spLocks noGrp="1"/>
          </p:cNvSpPr>
          <p:nvPr>
            <p:ph idx="1"/>
          </p:nvPr>
        </p:nvSpPr>
        <p:spPr>
          <a:xfrm>
            <a:off x="254247" y="350436"/>
            <a:ext cx="8635506" cy="6921196"/>
          </a:xfrm>
        </p:spPr>
        <p:txBody>
          <a:bodyPr>
            <a:normAutofit fontScale="92857"/>
          </a:bodyPr>
          <a:lstStyle/>
          <a:p>
            <a:r>
              <a:rPr lang="en-US"/>
              <a:t>Test Driven Development (TDD) is software development approach in which test cases are developed to specify and validate what the code will do.</a:t>
            </a:r>
          </a:p>
          <a:p>
            <a:endParaRPr lang="en-US"/>
          </a:p>
          <a:p>
            <a:r>
              <a:rPr lang="en-US"/>
              <a:t> In simple terms, test cases for each functionality are created and tested first and if the test fails then the new code is written in order to pass the test and making code simple and bug-free.</a:t>
            </a:r>
          </a:p>
          <a:p>
            <a:endParaRPr lang="en-US"/>
          </a:p>
          <a:p>
            <a:r>
              <a:rPr lang="en-US"/>
              <a:t>Test-Driven Development starts with designing and developing tests for every small functionality of an application. </a:t>
            </a:r>
          </a:p>
          <a:p>
            <a:endParaRPr lang="en-US"/>
          </a:p>
          <a:p>
            <a:r>
              <a:rPr lang="en-US"/>
              <a:t>TDD instructs developers to write new code only if an automated test has failed. This avoids duplication of code. The full form of TDD is Test-driven development.</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3" name="Title 1048722"/>
          <p:cNvSpPr>
            <a:spLocks noGrp="1"/>
          </p:cNvSpPr>
          <p:nvPr>
            <p:ph type="title"/>
          </p:nvPr>
        </p:nvSpPr>
        <p:spPr/>
        <p:txBody>
          <a:bodyPr/>
          <a:lstStyle/>
          <a:p>
            <a:pPr algn="ctr"/>
            <a:r>
              <a:rPr lang="en-US" b="1">
                <a:solidFill>
                  <a:srgbClr val="3399FF"/>
                </a:solidFill>
              </a:rPr>
              <a:t>Basic Test in Junit</a:t>
            </a:r>
          </a:p>
        </p:txBody>
      </p:sp>
      <p:sp>
        <p:nvSpPr>
          <p:cNvPr id="1048724" name="Content Placeholder 1048723"/>
          <p:cNvSpPr>
            <a:spLocks noGrp="1"/>
          </p:cNvSpPr>
          <p:nvPr>
            <p:ph idx="1"/>
          </p:nvPr>
        </p:nvSpPr>
        <p:spPr/>
        <p:txBody>
          <a:bodyPr>
            <a:normAutofit fontScale="92857"/>
          </a:bodyPr>
          <a:lstStyle/>
          <a:p>
            <a:r>
              <a:rPr lang="en-US"/>
              <a:t>JUnit - Suite Test</a:t>
            </a:r>
          </a:p>
          <a:p>
            <a:endParaRPr lang="en-US"/>
          </a:p>
          <a:p>
            <a:r>
              <a:rPr lang="en-US"/>
              <a:t>JUnit - Ignore Test</a:t>
            </a:r>
          </a:p>
          <a:p>
            <a:endParaRPr lang="en-US"/>
          </a:p>
          <a:p>
            <a:r>
              <a:rPr lang="en-US"/>
              <a:t>JUnit - Time Test</a:t>
            </a:r>
          </a:p>
          <a:p>
            <a:endParaRPr lang="en-US"/>
          </a:p>
          <a:p>
            <a:r>
              <a:rPr lang="en-US"/>
              <a:t>JUnit - Exceptions Test</a:t>
            </a:r>
          </a:p>
          <a:p>
            <a:endParaRPr lang="en-US"/>
          </a:p>
          <a:p>
            <a:r>
              <a:rPr lang="en-US"/>
              <a:t>JUnit - Parameterized Test</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1" name="Title 1048650"/>
          <p:cNvSpPr>
            <a:spLocks noGrp="1"/>
          </p:cNvSpPr>
          <p:nvPr>
            <p:ph type="title"/>
          </p:nvPr>
        </p:nvSpPr>
        <p:spPr/>
        <p:txBody>
          <a:bodyPr/>
          <a:lstStyle/>
          <a:p>
            <a:endParaRPr lang="en-US"/>
          </a:p>
        </p:txBody>
      </p:sp>
      <p:sp>
        <p:nvSpPr>
          <p:cNvPr id="1048652" name="Content Placeholder 1048651"/>
          <p:cNvSpPr>
            <a:spLocks noGrp="1"/>
          </p:cNvSpPr>
          <p:nvPr>
            <p:ph idx="1"/>
          </p:nvPr>
        </p:nvSpPr>
        <p:spPr/>
        <p:txBody>
          <a:bodyPr/>
          <a:lstStyle/>
          <a:p>
            <a:endParaRPr lang="en-US"/>
          </a:p>
        </p:txBody>
      </p:sp>
      <p:pic>
        <p:nvPicPr>
          <p:cNvPr id="2097157" name="Picture 2097156"/>
          <p:cNvPicPr>
            <a:picLocks/>
          </p:cNvPicPr>
          <p:nvPr/>
        </p:nvPicPr>
        <p:blipFill>
          <a:blip r:embed="rId2"/>
          <a:stretch>
            <a:fillRect/>
          </a:stretch>
        </p:blipFill>
        <p:spPr>
          <a:xfrm>
            <a:off x="0" y="0"/>
            <a:ext cx="9144000" cy="688687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5" name="Title 1048724"/>
          <p:cNvSpPr>
            <a:spLocks noGrp="1"/>
          </p:cNvSpPr>
          <p:nvPr>
            <p:ph type="title"/>
          </p:nvPr>
        </p:nvSpPr>
        <p:spPr>
          <a:xfrm>
            <a:off x="628650" y="-282549"/>
            <a:ext cx="7886700" cy="1325563"/>
          </a:xfrm>
        </p:spPr>
        <p:txBody>
          <a:bodyPr/>
          <a:lstStyle/>
          <a:p>
            <a:pPr algn="ctr"/>
            <a:r>
              <a:rPr lang="en-US" sz="4200" b="1">
                <a:solidFill>
                  <a:srgbClr val="3399FF"/>
                </a:solidFill>
              </a:rPr>
              <a:t>What is Mocking?</a:t>
            </a:r>
          </a:p>
        </p:txBody>
      </p:sp>
      <p:sp>
        <p:nvSpPr>
          <p:cNvPr id="1048726" name="Content Placeholder 1048725"/>
          <p:cNvSpPr>
            <a:spLocks noGrp="1"/>
          </p:cNvSpPr>
          <p:nvPr>
            <p:ph idx="1"/>
          </p:nvPr>
        </p:nvSpPr>
        <p:spPr>
          <a:xfrm>
            <a:off x="151992" y="1043013"/>
            <a:ext cx="8840014" cy="6343627"/>
          </a:xfrm>
        </p:spPr>
        <p:txBody>
          <a:bodyPr/>
          <a:lstStyle/>
          <a:p>
            <a:r>
              <a:rPr lang="en-US"/>
              <a:t>Mocking is a way to test the functionality of a class in isolation. </a:t>
            </a:r>
          </a:p>
          <a:p>
            <a:endParaRPr lang="en-US"/>
          </a:p>
          <a:p>
            <a:r>
              <a:rPr lang="en-US"/>
              <a:t>Mocking does not require a database connection or properties file read or file server read to test a functionality.</a:t>
            </a:r>
          </a:p>
          <a:p>
            <a:endParaRPr lang="en-US"/>
          </a:p>
          <a:p>
            <a:r>
              <a:rPr lang="en-US"/>
              <a:t> Mock objects do the mocking of the real service. A mock object returns a dummy data corresponding to some dummy input passed to it.</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7" name="Title 1048726"/>
          <p:cNvSpPr>
            <a:spLocks noGrp="1"/>
          </p:cNvSpPr>
          <p:nvPr>
            <p:ph type="title"/>
          </p:nvPr>
        </p:nvSpPr>
        <p:spPr>
          <a:xfrm>
            <a:off x="628649" y="-355214"/>
            <a:ext cx="7886700" cy="1325563"/>
          </a:xfrm>
        </p:spPr>
        <p:txBody>
          <a:bodyPr/>
          <a:lstStyle/>
          <a:p>
            <a:pPr algn="ctr"/>
            <a:r>
              <a:rPr lang="en-US" sz="4100" b="1">
                <a:solidFill>
                  <a:srgbClr val="3399FF"/>
                </a:solidFill>
              </a:rPr>
              <a:t>Benefits of Mockito</a:t>
            </a:r>
          </a:p>
        </p:txBody>
      </p:sp>
      <p:sp>
        <p:nvSpPr>
          <p:cNvPr id="1048728" name="Content Placeholder 1048727"/>
          <p:cNvSpPr>
            <a:spLocks noGrp="1"/>
          </p:cNvSpPr>
          <p:nvPr>
            <p:ph idx="1"/>
          </p:nvPr>
        </p:nvSpPr>
        <p:spPr>
          <a:xfrm>
            <a:off x="0" y="733029"/>
            <a:ext cx="8919451" cy="6183391"/>
          </a:xfrm>
        </p:spPr>
        <p:txBody>
          <a:bodyPr>
            <a:normAutofit fontScale="96786" lnSpcReduction="10000"/>
          </a:bodyPr>
          <a:lstStyle/>
          <a:p>
            <a:r>
              <a:rPr lang="en-US"/>
              <a:t>No Handwriting − No need to write mock objects on your own.</a:t>
            </a:r>
          </a:p>
          <a:p>
            <a:endParaRPr lang="en-US"/>
          </a:p>
          <a:p>
            <a:r>
              <a:rPr lang="en-US"/>
              <a:t>Refactoring Safe − Renaming interface method names or reordering parameters will not break the test code as Mocks are created at runtime.</a:t>
            </a:r>
          </a:p>
          <a:p>
            <a:endParaRPr lang="en-US"/>
          </a:p>
          <a:p>
            <a:r>
              <a:rPr lang="en-US"/>
              <a:t>Return value support − Supports return values.</a:t>
            </a:r>
          </a:p>
          <a:p>
            <a:r>
              <a:rPr lang="en-US"/>
              <a:t>Exception support − Supports exceptions.</a:t>
            </a:r>
          </a:p>
          <a:p>
            <a:endParaRPr lang="en-US"/>
          </a:p>
          <a:p>
            <a:r>
              <a:rPr lang="en-US"/>
              <a:t>Order check support − Supports check on order of method calls.</a:t>
            </a:r>
          </a:p>
          <a:p>
            <a:endParaRPr lang="en-US"/>
          </a:p>
          <a:p>
            <a:r>
              <a:rPr lang="en-US"/>
              <a:t>Annotation support − Supports creating mocks using annotation.</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72657-6ED0-4442-901C-145EB8D2E445}"/>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461305EB-5292-4E09-BB4D-0A74421DB1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8812" y="2763044"/>
            <a:ext cx="5286375" cy="2476500"/>
          </a:xfrm>
        </p:spPr>
      </p:pic>
      <p:pic>
        <p:nvPicPr>
          <p:cNvPr id="5" name="Picture 4">
            <a:extLst>
              <a:ext uri="{FF2B5EF4-FFF2-40B4-BE49-F238E27FC236}">
                <a16:creationId xmlns:a16="http://schemas.microsoft.com/office/drawing/2014/main" id="{3A4261C3-6CFD-416E-A696-5AD4B0C54485}"/>
              </a:ext>
            </a:extLst>
          </p:cNvPr>
          <p:cNvPicPr>
            <a:picLocks noChangeAspect="1"/>
          </p:cNvPicPr>
          <p:nvPr/>
        </p:nvPicPr>
        <p:blipFill>
          <a:blip r:embed="rId3"/>
          <a:stretch>
            <a:fillRect/>
          </a:stretch>
        </p:blipFill>
        <p:spPr>
          <a:xfrm>
            <a:off x="0" y="0"/>
            <a:ext cx="9144000" cy="6858000"/>
          </a:xfrm>
          <a:prstGeom prst="rect">
            <a:avLst/>
          </a:prstGeom>
        </p:spPr>
      </p:pic>
      <p:pic>
        <p:nvPicPr>
          <p:cNvPr id="9" name="Picture 8">
            <a:extLst>
              <a:ext uri="{FF2B5EF4-FFF2-40B4-BE49-F238E27FC236}">
                <a16:creationId xmlns:a16="http://schemas.microsoft.com/office/drawing/2014/main" id="{B6823ABF-AAA2-4A56-999A-DD0609A1429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11014" y="5822451"/>
            <a:ext cx="1968484" cy="922173"/>
          </a:xfrm>
          <a:prstGeom prst="rect">
            <a:avLst/>
          </a:prstGeom>
        </p:spPr>
      </p:pic>
    </p:spTree>
    <p:extLst>
      <p:ext uri="{BB962C8B-B14F-4D97-AF65-F5344CB8AC3E}">
        <p14:creationId xmlns:p14="http://schemas.microsoft.com/office/powerpoint/2010/main" val="36474661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3DC12-3A12-4C17-916E-57DE55DCEF4D}"/>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F058216C-73F9-4696-B456-7480AA578B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8812" y="2763044"/>
            <a:ext cx="5286375" cy="2476500"/>
          </a:xfrm>
        </p:spPr>
      </p:pic>
      <p:pic>
        <p:nvPicPr>
          <p:cNvPr id="5" name="Picture 4">
            <a:extLst>
              <a:ext uri="{FF2B5EF4-FFF2-40B4-BE49-F238E27FC236}">
                <a16:creationId xmlns:a16="http://schemas.microsoft.com/office/drawing/2014/main" id="{5FDED179-6944-41BD-85F6-D993BE30E57B}"/>
              </a:ext>
            </a:extLst>
          </p:cNvPr>
          <p:cNvPicPr>
            <a:picLocks noChangeAspect="1"/>
          </p:cNvPicPr>
          <p:nvPr/>
        </p:nvPicPr>
        <p:blipFill>
          <a:blip r:embed="rId3"/>
          <a:stretch>
            <a:fillRect/>
          </a:stretch>
        </p:blipFill>
        <p:spPr>
          <a:xfrm>
            <a:off x="0" y="0"/>
            <a:ext cx="9144000" cy="6858000"/>
          </a:xfrm>
          <a:prstGeom prst="rect">
            <a:avLst/>
          </a:prstGeom>
        </p:spPr>
      </p:pic>
      <p:pic>
        <p:nvPicPr>
          <p:cNvPr id="9" name="Picture 8">
            <a:extLst>
              <a:ext uri="{FF2B5EF4-FFF2-40B4-BE49-F238E27FC236}">
                <a16:creationId xmlns:a16="http://schemas.microsoft.com/office/drawing/2014/main" id="{2ED0FD7F-C911-4A22-B31C-43DB324483F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15286" y="6001305"/>
            <a:ext cx="1828714" cy="856695"/>
          </a:xfrm>
          <a:prstGeom prst="rect">
            <a:avLst/>
          </a:prstGeom>
        </p:spPr>
      </p:pic>
    </p:spTree>
    <p:extLst>
      <p:ext uri="{BB962C8B-B14F-4D97-AF65-F5344CB8AC3E}">
        <p14:creationId xmlns:p14="http://schemas.microsoft.com/office/powerpoint/2010/main" val="30049336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C64BF-A97C-44F5-8876-A7AAF16733DF}"/>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4A309CD0-B6A6-4AE6-A445-01378E664BA1}"/>
              </a:ext>
            </a:extLst>
          </p:cNvPr>
          <p:cNvPicPr>
            <a:picLocks noGrp="1" noChangeAspect="1"/>
          </p:cNvPicPr>
          <p:nvPr>
            <p:ph idx="1"/>
          </p:nvPr>
        </p:nvPicPr>
        <p:blipFill>
          <a:blip r:embed="rId2"/>
          <a:stretch>
            <a:fillRect/>
          </a:stretch>
        </p:blipFill>
        <p:spPr>
          <a:xfrm>
            <a:off x="0" y="0"/>
            <a:ext cx="9144000" cy="6858000"/>
          </a:xfrm>
        </p:spPr>
      </p:pic>
      <p:pic>
        <p:nvPicPr>
          <p:cNvPr id="7" name="Picture 6">
            <a:extLst>
              <a:ext uri="{FF2B5EF4-FFF2-40B4-BE49-F238E27FC236}">
                <a16:creationId xmlns:a16="http://schemas.microsoft.com/office/drawing/2014/main" id="{39C0EA79-FFB2-4364-B372-61EACECAA03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46442" y="5912528"/>
            <a:ext cx="1833056" cy="858729"/>
          </a:xfrm>
          <a:prstGeom prst="rect">
            <a:avLst/>
          </a:prstGeom>
        </p:spPr>
      </p:pic>
    </p:spTree>
    <p:extLst>
      <p:ext uri="{BB962C8B-B14F-4D97-AF65-F5344CB8AC3E}">
        <p14:creationId xmlns:p14="http://schemas.microsoft.com/office/powerpoint/2010/main" val="29977871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9F237-F52A-402C-801E-258728BBAF2B}"/>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836B2D4A-C1E3-4B08-8030-4006021DF29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8812" y="2763044"/>
            <a:ext cx="5286375" cy="2476500"/>
          </a:xfrm>
        </p:spPr>
      </p:pic>
      <p:pic>
        <p:nvPicPr>
          <p:cNvPr id="5" name="Picture 4">
            <a:extLst>
              <a:ext uri="{FF2B5EF4-FFF2-40B4-BE49-F238E27FC236}">
                <a16:creationId xmlns:a16="http://schemas.microsoft.com/office/drawing/2014/main" id="{67DC7078-1945-4AB6-B598-E45D62203D6C}"/>
              </a:ext>
            </a:extLst>
          </p:cNvPr>
          <p:cNvPicPr>
            <a:picLocks noChangeAspect="1"/>
          </p:cNvPicPr>
          <p:nvPr/>
        </p:nvPicPr>
        <p:blipFill>
          <a:blip r:embed="rId3"/>
          <a:stretch>
            <a:fillRect/>
          </a:stretch>
        </p:blipFill>
        <p:spPr>
          <a:xfrm>
            <a:off x="0" y="0"/>
            <a:ext cx="9144000" cy="6858000"/>
          </a:xfrm>
          <a:prstGeom prst="rect">
            <a:avLst/>
          </a:prstGeom>
        </p:spPr>
      </p:pic>
      <p:pic>
        <p:nvPicPr>
          <p:cNvPr id="9" name="Picture 8">
            <a:extLst>
              <a:ext uri="{FF2B5EF4-FFF2-40B4-BE49-F238E27FC236}">
                <a16:creationId xmlns:a16="http://schemas.microsoft.com/office/drawing/2014/main" id="{102EF27D-0A2E-4A31-9D44-18D95BC40A6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V="1">
            <a:off x="7436618" y="6098958"/>
            <a:ext cx="1642879" cy="769637"/>
          </a:xfrm>
          <a:prstGeom prst="rect">
            <a:avLst/>
          </a:prstGeom>
        </p:spPr>
      </p:pic>
    </p:spTree>
    <p:extLst>
      <p:ext uri="{BB962C8B-B14F-4D97-AF65-F5344CB8AC3E}">
        <p14:creationId xmlns:p14="http://schemas.microsoft.com/office/powerpoint/2010/main" val="27358793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042BD-10EF-4B79-B0BB-CB735F9E4634}"/>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1F3EF443-3700-4ECC-A11B-F92670A31E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8812" y="2763044"/>
            <a:ext cx="5286375" cy="2476500"/>
          </a:xfrm>
        </p:spPr>
      </p:pic>
      <p:pic>
        <p:nvPicPr>
          <p:cNvPr id="5" name="Picture 4">
            <a:extLst>
              <a:ext uri="{FF2B5EF4-FFF2-40B4-BE49-F238E27FC236}">
                <a16:creationId xmlns:a16="http://schemas.microsoft.com/office/drawing/2014/main" id="{EA035294-D8C5-4664-8AC7-21F7E84C7472}"/>
              </a:ext>
            </a:extLst>
          </p:cNvPr>
          <p:cNvPicPr>
            <a:picLocks noChangeAspect="1"/>
          </p:cNvPicPr>
          <p:nvPr/>
        </p:nvPicPr>
        <p:blipFill>
          <a:blip r:embed="rId3"/>
          <a:stretch>
            <a:fillRect/>
          </a:stretch>
        </p:blipFill>
        <p:spPr>
          <a:xfrm>
            <a:off x="0" y="0"/>
            <a:ext cx="9144000" cy="6858000"/>
          </a:xfrm>
          <a:prstGeom prst="rect">
            <a:avLst/>
          </a:prstGeom>
        </p:spPr>
      </p:pic>
      <p:pic>
        <p:nvPicPr>
          <p:cNvPr id="9" name="Picture 8">
            <a:extLst>
              <a:ext uri="{FF2B5EF4-FFF2-40B4-BE49-F238E27FC236}">
                <a16:creationId xmlns:a16="http://schemas.microsoft.com/office/drawing/2014/main" id="{7612FE9A-2B16-4FC2-8BCB-37477FDB129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47938" y="6063448"/>
            <a:ext cx="1696061" cy="794551"/>
          </a:xfrm>
          <a:prstGeom prst="rect">
            <a:avLst/>
          </a:prstGeom>
        </p:spPr>
      </p:pic>
    </p:spTree>
    <p:extLst>
      <p:ext uri="{BB962C8B-B14F-4D97-AF65-F5344CB8AC3E}">
        <p14:creationId xmlns:p14="http://schemas.microsoft.com/office/powerpoint/2010/main" val="293496745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D049E-5C1D-4DB1-BE3D-F89B9F654798}"/>
              </a:ext>
            </a:extLst>
          </p:cNvPr>
          <p:cNvSpPr>
            <a:spLocks noGrp="1"/>
          </p:cNvSpPr>
          <p:nvPr>
            <p:ph type="title"/>
          </p:nvPr>
        </p:nvSpPr>
        <p:spPr/>
        <p:txBody>
          <a:bodyPr/>
          <a:lstStyle/>
          <a:p>
            <a:endParaRPr lang="en-IN"/>
          </a:p>
        </p:txBody>
      </p:sp>
      <p:graphicFrame>
        <p:nvGraphicFramePr>
          <p:cNvPr id="6" name="Table 6">
            <a:extLst>
              <a:ext uri="{FF2B5EF4-FFF2-40B4-BE49-F238E27FC236}">
                <a16:creationId xmlns:a16="http://schemas.microsoft.com/office/drawing/2014/main" id="{8E3AB80B-ABD9-4AB5-950D-559576C76327}"/>
              </a:ext>
            </a:extLst>
          </p:cNvPr>
          <p:cNvGraphicFramePr>
            <a:graphicFrameLocks noGrp="1"/>
          </p:cNvGraphicFramePr>
          <p:nvPr>
            <p:ph idx="1"/>
            <p:extLst>
              <p:ext uri="{D42A27DB-BD31-4B8C-83A1-F6EECF244321}">
                <p14:modId xmlns:p14="http://schemas.microsoft.com/office/powerpoint/2010/main" val="1004265100"/>
              </p:ext>
            </p:extLst>
          </p:nvPr>
        </p:nvGraphicFramePr>
        <p:xfrm>
          <a:off x="6676007" y="6122034"/>
          <a:ext cx="1988599" cy="370840"/>
        </p:xfrm>
        <a:graphic>
          <a:graphicData uri="http://schemas.openxmlformats.org/drawingml/2006/table">
            <a:tbl>
              <a:tblPr firstRow="1" bandRow="1">
                <a:tableStyleId>{5C22544A-7EE6-4342-B048-85BDC9FD1C3A}</a:tableStyleId>
              </a:tblPr>
              <a:tblGrid>
                <a:gridCol w="1988599">
                  <a:extLst>
                    <a:ext uri="{9D8B030D-6E8A-4147-A177-3AD203B41FA5}">
                      <a16:colId xmlns:a16="http://schemas.microsoft.com/office/drawing/2014/main" val="2106600548"/>
                    </a:ext>
                  </a:extLst>
                </a:gridCol>
              </a:tblGrid>
              <a:tr h="370840">
                <a:tc>
                  <a:txBody>
                    <a:bodyPr/>
                    <a:lstStyle/>
                    <a:p>
                      <a:endParaRPr lang="en-IN" dirty="0"/>
                    </a:p>
                  </a:txBody>
                  <a:tcPr/>
                </a:tc>
                <a:extLst>
                  <a:ext uri="{0D108BD9-81ED-4DB2-BD59-A6C34878D82A}">
                    <a16:rowId xmlns:a16="http://schemas.microsoft.com/office/drawing/2014/main" val="767957860"/>
                  </a:ext>
                </a:extLst>
              </a:tr>
            </a:tbl>
          </a:graphicData>
        </a:graphic>
      </p:graphicFrame>
      <p:pic>
        <p:nvPicPr>
          <p:cNvPr id="5" name="Picture 4">
            <a:extLst>
              <a:ext uri="{FF2B5EF4-FFF2-40B4-BE49-F238E27FC236}">
                <a16:creationId xmlns:a16="http://schemas.microsoft.com/office/drawing/2014/main" id="{9B5F314C-BEDD-4886-A138-723BCB2FE8EE}"/>
              </a:ext>
            </a:extLst>
          </p:cNvPr>
          <p:cNvPicPr>
            <a:picLocks noChangeAspect="1"/>
          </p:cNvPicPr>
          <p:nvPr/>
        </p:nvPicPr>
        <p:blipFill>
          <a:blip r:embed="rId2"/>
          <a:stretch>
            <a:fillRect/>
          </a:stretch>
        </p:blipFill>
        <p:spPr>
          <a:xfrm>
            <a:off x="0" y="0"/>
            <a:ext cx="9144000" cy="6858000"/>
          </a:xfrm>
          <a:prstGeom prst="rect">
            <a:avLst/>
          </a:prstGeom>
        </p:spPr>
      </p:pic>
      <p:sp>
        <p:nvSpPr>
          <p:cNvPr id="9" name="TextBox 8">
            <a:extLst>
              <a:ext uri="{FF2B5EF4-FFF2-40B4-BE49-F238E27FC236}">
                <a16:creationId xmlns:a16="http://schemas.microsoft.com/office/drawing/2014/main" id="{B1980622-931B-4B5F-AAB2-6D6A0FC86271}"/>
              </a:ext>
            </a:extLst>
          </p:cNvPr>
          <p:cNvSpPr txBox="1"/>
          <p:nvPr/>
        </p:nvSpPr>
        <p:spPr>
          <a:xfrm>
            <a:off x="6229350" y="5384124"/>
            <a:ext cx="2701586" cy="646331"/>
          </a:xfrm>
          <a:prstGeom prst="rect">
            <a:avLst/>
          </a:prstGeom>
          <a:noFill/>
        </p:spPr>
        <p:txBody>
          <a:bodyPr wrap="square">
            <a:spAutoFit/>
          </a:bodyPr>
          <a:lstStyle/>
          <a:p>
            <a:r>
              <a:rPr lang="en-US" dirty="0">
                <a:highlight>
                  <a:srgbClr val="FFFF00"/>
                </a:highlight>
              </a:rPr>
              <a:t> Code Implementation &amp; Automation Test</a:t>
            </a:r>
          </a:p>
        </p:txBody>
      </p:sp>
      <p:pic>
        <p:nvPicPr>
          <p:cNvPr id="11" name="Picture 10">
            <a:extLst>
              <a:ext uri="{FF2B5EF4-FFF2-40B4-BE49-F238E27FC236}">
                <a16:creationId xmlns:a16="http://schemas.microsoft.com/office/drawing/2014/main" id="{C67A817C-9EDB-4E99-A041-7C2960D5D58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84783" y="6307454"/>
            <a:ext cx="985837" cy="461834"/>
          </a:xfrm>
          <a:prstGeom prst="rect">
            <a:avLst/>
          </a:prstGeom>
        </p:spPr>
      </p:pic>
    </p:spTree>
    <p:extLst>
      <p:ext uri="{BB962C8B-B14F-4D97-AF65-F5344CB8AC3E}">
        <p14:creationId xmlns:p14="http://schemas.microsoft.com/office/powerpoint/2010/main" val="565274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9" name="Title 1048658"/>
          <p:cNvSpPr>
            <a:spLocks noGrp="1"/>
          </p:cNvSpPr>
          <p:nvPr>
            <p:ph type="title"/>
          </p:nvPr>
        </p:nvSpPr>
        <p:spPr/>
        <p:txBody>
          <a:bodyPr/>
          <a:lstStyle/>
          <a:p>
            <a:endParaRPr lang="en-US"/>
          </a:p>
        </p:txBody>
      </p:sp>
      <p:sp>
        <p:nvSpPr>
          <p:cNvPr id="1048660" name="Content Placeholder 1048659"/>
          <p:cNvSpPr>
            <a:spLocks noGrp="1"/>
          </p:cNvSpPr>
          <p:nvPr>
            <p:ph idx="1"/>
          </p:nvPr>
        </p:nvSpPr>
        <p:spPr/>
        <p:txBody>
          <a:bodyPr/>
          <a:lstStyle/>
          <a:p>
            <a:endParaRPr lang="en-US"/>
          </a:p>
        </p:txBody>
      </p:sp>
      <p:pic>
        <p:nvPicPr>
          <p:cNvPr id="2097158" name="Picture 2097157"/>
          <p:cNvPicPr>
            <a:picLocks/>
          </p:cNvPicPr>
          <p:nvPr/>
        </p:nvPicPr>
        <p:blipFill>
          <a:blip r:embed="rId2"/>
          <a:stretch>
            <a:fillRect/>
          </a:stretch>
        </p:blipFill>
        <p:spPr>
          <a:xfrm>
            <a:off x="169768" y="1082675"/>
            <a:ext cx="8804462" cy="5094288"/>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402BA-53A9-4835-BEC8-0899FBFD0FB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85C37B2-2F36-4B33-87D1-434D780346D7}"/>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03377223-2670-4FFB-B8C0-04BD4A7E1BBC}"/>
              </a:ext>
            </a:extLst>
          </p:cNvPr>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086374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EA7EB-E7DF-4EFD-88C2-D1598973F902}"/>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204D705D-9A63-43E4-92CD-5AE7AC531EC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8812" y="2763044"/>
            <a:ext cx="5286375" cy="2476500"/>
          </a:xfrm>
        </p:spPr>
      </p:pic>
      <p:pic>
        <p:nvPicPr>
          <p:cNvPr id="5" name="Picture 4">
            <a:extLst>
              <a:ext uri="{FF2B5EF4-FFF2-40B4-BE49-F238E27FC236}">
                <a16:creationId xmlns:a16="http://schemas.microsoft.com/office/drawing/2014/main" id="{251A35D8-8CE3-447B-8BA1-0926439089A5}"/>
              </a:ext>
            </a:extLst>
          </p:cNvPr>
          <p:cNvPicPr>
            <a:picLocks noChangeAspect="1"/>
          </p:cNvPicPr>
          <p:nvPr/>
        </p:nvPicPr>
        <p:blipFill>
          <a:blip r:embed="rId3"/>
          <a:stretch>
            <a:fillRect/>
          </a:stretch>
        </p:blipFill>
        <p:spPr>
          <a:xfrm>
            <a:off x="0" y="0"/>
            <a:ext cx="9144000" cy="6858000"/>
          </a:xfrm>
          <a:prstGeom prst="rect">
            <a:avLst/>
          </a:prstGeom>
        </p:spPr>
      </p:pic>
      <p:pic>
        <p:nvPicPr>
          <p:cNvPr id="9" name="Picture 8">
            <a:extLst>
              <a:ext uri="{FF2B5EF4-FFF2-40B4-BE49-F238E27FC236}">
                <a16:creationId xmlns:a16="http://schemas.microsoft.com/office/drawing/2014/main" id="{9F677EB9-1B4E-4E94-95D4-337BE0618CF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12078" y="5859262"/>
            <a:ext cx="2131922" cy="998738"/>
          </a:xfrm>
          <a:prstGeom prst="rect">
            <a:avLst/>
          </a:prstGeom>
        </p:spPr>
      </p:pic>
    </p:spTree>
    <p:extLst>
      <p:ext uri="{BB962C8B-B14F-4D97-AF65-F5344CB8AC3E}">
        <p14:creationId xmlns:p14="http://schemas.microsoft.com/office/powerpoint/2010/main" val="12688224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0E59B-7485-456A-B99C-9207C5F7196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5486AD1-270F-45C7-880C-B3D1185CF22E}"/>
              </a:ext>
            </a:extLst>
          </p:cNvPr>
          <p:cNvSpPr>
            <a:spLocks noGrp="1"/>
          </p:cNvSpPr>
          <p:nvPr>
            <p:ph idx="1"/>
          </p:nvPr>
        </p:nvSpPr>
        <p:spPr/>
        <p:txBody>
          <a:bodyPr/>
          <a:lstStyle/>
          <a:p>
            <a:endParaRPr lang="en-IN"/>
          </a:p>
        </p:txBody>
      </p:sp>
      <p:pic>
        <p:nvPicPr>
          <p:cNvPr id="1028" name="Picture 4" descr="How to collect feedback &amp;amp; track bugs with JIRA Experience">
            <a:extLst>
              <a:ext uri="{FF2B5EF4-FFF2-40B4-BE49-F238E27FC236}">
                <a16:creationId xmlns:a16="http://schemas.microsoft.com/office/drawing/2014/main" id="{0D4BF823-10B2-43A1-85C5-F331709B3F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902" y="-118768"/>
            <a:ext cx="9241901" cy="69767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10749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86050-D02A-4476-AB4D-DE435D73C37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B5A2469-9472-4ABB-99A5-A06BF6AED4AE}"/>
              </a:ext>
            </a:extLst>
          </p:cNvPr>
          <p:cNvSpPr>
            <a:spLocks noGrp="1"/>
          </p:cNvSpPr>
          <p:nvPr>
            <p:ph idx="1"/>
          </p:nvPr>
        </p:nvSpPr>
        <p:spPr/>
        <p:txBody>
          <a:bodyPr/>
          <a:lstStyle/>
          <a:p>
            <a:endParaRPr lang="en-IN"/>
          </a:p>
        </p:txBody>
      </p:sp>
      <p:pic>
        <p:nvPicPr>
          <p:cNvPr id="2050" name="Picture 2" descr="What is the Difference Between TDD and BDD - Pediaa.Com">
            <a:extLst>
              <a:ext uri="{FF2B5EF4-FFF2-40B4-BE49-F238E27FC236}">
                <a16:creationId xmlns:a16="http://schemas.microsoft.com/office/drawing/2014/main" id="{1293B3FC-0F09-4A97-BB7C-29403EA67A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195" y="0"/>
            <a:ext cx="8361574"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552D85C-B139-4CCA-8BA5-9710C56A85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83428" y="6291163"/>
            <a:ext cx="2468341" cy="452637"/>
          </a:xfrm>
          <a:prstGeom prst="rect">
            <a:avLst/>
          </a:prstGeom>
        </p:spPr>
      </p:pic>
    </p:spTree>
    <p:extLst>
      <p:ext uri="{BB962C8B-B14F-4D97-AF65-F5344CB8AC3E}">
        <p14:creationId xmlns:p14="http://schemas.microsoft.com/office/powerpoint/2010/main" val="14851763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5E940-6F39-4699-AE0B-6480D9C611D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E44AF5C-D29C-4862-BF87-BDE0E9B05581}"/>
              </a:ext>
            </a:extLst>
          </p:cNvPr>
          <p:cNvSpPr>
            <a:spLocks noGrp="1"/>
          </p:cNvSpPr>
          <p:nvPr>
            <p:ph idx="1"/>
          </p:nvPr>
        </p:nvSpPr>
        <p:spPr/>
        <p:txBody>
          <a:bodyPr/>
          <a:lstStyle/>
          <a:p>
            <a:endParaRPr lang="en-IN"/>
          </a:p>
        </p:txBody>
      </p:sp>
      <p:pic>
        <p:nvPicPr>
          <p:cNvPr id="3074" name="Picture 2" descr="TDD vs BDD - What&amp;#39;s the Difference Between Behavior and Test Driven  Development">
            <a:extLst>
              <a:ext uri="{FF2B5EF4-FFF2-40B4-BE49-F238E27FC236}">
                <a16:creationId xmlns:a16="http://schemas.microsoft.com/office/drawing/2014/main" id="{22085ABA-4169-4127-870C-1B69901921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5" y="0"/>
            <a:ext cx="8986838"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488035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9" name="Title 1048728"/>
          <p:cNvSpPr>
            <a:spLocks noGrp="1"/>
          </p:cNvSpPr>
          <p:nvPr>
            <p:ph type="title"/>
          </p:nvPr>
        </p:nvSpPr>
        <p:spPr/>
        <p:txBody>
          <a:bodyPr/>
          <a:lstStyle/>
          <a:p>
            <a:endParaRPr lang="en-US"/>
          </a:p>
        </p:txBody>
      </p:sp>
      <p:sp>
        <p:nvSpPr>
          <p:cNvPr id="1048730" name="Content Placeholder 1048729"/>
          <p:cNvSpPr>
            <a:spLocks noGrp="1"/>
          </p:cNvSpPr>
          <p:nvPr>
            <p:ph idx="1"/>
          </p:nvPr>
        </p:nvSpPr>
        <p:spPr/>
        <p:txBody>
          <a:bodyPr/>
          <a:lstStyle/>
          <a:p>
            <a:endParaRPr lang="en-US"/>
          </a:p>
        </p:txBody>
      </p:sp>
      <p:pic>
        <p:nvPicPr>
          <p:cNvPr id="2097191" name="Picture 2097190"/>
          <p:cNvPicPr>
            <a:picLocks/>
          </p:cNvPicPr>
          <p:nvPr/>
        </p:nvPicPr>
        <p:blipFill>
          <a:blip r:embed="rId2"/>
          <a:stretch>
            <a:fillRect/>
          </a:stretch>
        </p:blipFill>
        <p:spPr>
          <a:xfrm>
            <a:off x="0" y="0"/>
            <a:ext cx="9144000" cy="686384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1" name="Title 1048660"/>
          <p:cNvSpPr>
            <a:spLocks noGrp="1"/>
          </p:cNvSpPr>
          <p:nvPr>
            <p:ph type="title"/>
          </p:nvPr>
        </p:nvSpPr>
        <p:spPr>
          <a:xfrm>
            <a:off x="628649" y="0"/>
            <a:ext cx="7886700" cy="1325563"/>
          </a:xfrm>
        </p:spPr>
        <p:txBody>
          <a:bodyPr/>
          <a:lstStyle/>
          <a:p>
            <a:pPr algn="ctr"/>
            <a:r>
              <a:rPr lang="en-US" b="1">
                <a:solidFill>
                  <a:srgbClr val="3399FF"/>
                </a:solidFill>
              </a:rPr>
              <a:t>How to perform TDD Test</a:t>
            </a:r>
          </a:p>
        </p:txBody>
      </p:sp>
      <p:sp>
        <p:nvSpPr>
          <p:cNvPr id="1048662" name="Content Placeholder 1048661"/>
          <p:cNvSpPr>
            <a:spLocks noGrp="1"/>
          </p:cNvSpPr>
          <p:nvPr>
            <p:ph idx="1"/>
          </p:nvPr>
        </p:nvSpPr>
        <p:spPr>
          <a:xfrm>
            <a:off x="407842" y="1468700"/>
            <a:ext cx="8653030" cy="5330600"/>
          </a:xfrm>
        </p:spPr>
        <p:txBody>
          <a:bodyPr>
            <a:normAutofit fontScale="92857"/>
          </a:bodyPr>
          <a:lstStyle/>
          <a:p>
            <a:pPr marL="0" indent="0">
              <a:buNone/>
            </a:pPr>
            <a:r>
              <a:rPr lang="en-US"/>
              <a:t>Following steps define how to perform TDD test,</a:t>
            </a:r>
          </a:p>
          <a:p>
            <a:endParaRPr lang="en-US"/>
          </a:p>
          <a:p>
            <a:r>
              <a:rPr lang="en-US"/>
              <a:t>Add a test.</a:t>
            </a:r>
          </a:p>
          <a:p>
            <a:endParaRPr lang="en-US"/>
          </a:p>
          <a:p>
            <a:r>
              <a:rPr lang="en-US"/>
              <a:t>Run all tests and see if any new test fails.</a:t>
            </a:r>
          </a:p>
          <a:p>
            <a:endParaRPr lang="en-US"/>
          </a:p>
          <a:p>
            <a:r>
              <a:rPr lang="en-US"/>
              <a:t>Write some code.</a:t>
            </a:r>
          </a:p>
          <a:p>
            <a:endParaRPr lang="en-US"/>
          </a:p>
          <a:p>
            <a:r>
              <a:rPr lang="en-US"/>
              <a:t>Run tests and Refactor code.</a:t>
            </a:r>
          </a:p>
          <a:p>
            <a:endParaRPr lang="en-US"/>
          </a:p>
          <a:p>
            <a:r>
              <a:rPr lang="en-US"/>
              <a:t>Repeat.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3" name="Title 1048662"/>
          <p:cNvSpPr>
            <a:spLocks noGrp="1"/>
          </p:cNvSpPr>
          <p:nvPr>
            <p:ph type="title"/>
          </p:nvPr>
        </p:nvSpPr>
        <p:spPr/>
        <p:txBody>
          <a:bodyPr/>
          <a:lstStyle/>
          <a:p>
            <a:endParaRPr lang="en-US"/>
          </a:p>
        </p:txBody>
      </p:sp>
      <p:sp>
        <p:nvSpPr>
          <p:cNvPr id="1048664" name="Content Placeholder 1048663"/>
          <p:cNvSpPr>
            <a:spLocks noGrp="1"/>
          </p:cNvSpPr>
          <p:nvPr>
            <p:ph idx="1"/>
          </p:nvPr>
        </p:nvSpPr>
        <p:spPr/>
        <p:txBody>
          <a:bodyPr/>
          <a:lstStyle/>
          <a:p>
            <a:endParaRPr lang="en-US"/>
          </a:p>
        </p:txBody>
      </p:sp>
      <p:pic>
        <p:nvPicPr>
          <p:cNvPr id="2097159" name="Picture 2097158"/>
          <p:cNvPicPr>
            <a:picLocks/>
          </p:cNvPicPr>
          <p:nvPr/>
        </p:nvPicPr>
        <p:blipFill>
          <a:blip r:embed="rId2"/>
          <a:stretch>
            <a:fillRect/>
          </a:stretch>
        </p:blipFill>
        <p:spPr>
          <a:xfrm>
            <a:off x="1164245" y="132313"/>
            <a:ext cx="6839298" cy="659337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5" name="Title 1048654"/>
          <p:cNvSpPr>
            <a:spLocks noGrp="1"/>
          </p:cNvSpPr>
          <p:nvPr>
            <p:ph type="title"/>
          </p:nvPr>
        </p:nvSpPr>
        <p:spPr>
          <a:xfrm>
            <a:off x="628649" y="0"/>
            <a:ext cx="7886700" cy="1325563"/>
          </a:xfrm>
        </p:spPr>
        <p:txBody>
          <a:bodyPr/>
          <a:lstStyle/>
          <a:p>
            <a:r>
              <a:rPr lang="en-US" sz="3800">
                <a:solidFill>
                  <a:srgbClr val="3399FF"/>
                </a:solidFill>
              </a:rPr>
              <a:t>Test-Driven Development Process</a:t>
            </a:r>
          </a:p>
        </p:txBody>
      </p:sp>
      <p:sp>
        <p:nvSpPr>
          <p:cNvPr id="1048656" name="Content Placeholder 1048655"/>
          <p:cNvSpPr>
            <a:spLocks noGrp="1"/>
          </p:cNvSpPr>
          <p:nvPr>
            <p:ph idx="1"/>
          </p:nvPr>
        </p:nvSpPr>
        <p:spPr>
          <a:xfrm>
            <a:off x="628648" y="1325562"/>
            <a:ext cx="7886700" cy="5850422"/>
          </a:xfrm>
        </p:spPr>
        <p:txBody>
          <a:bodyPr>
            <a:normAutofit/>
          </a:bodyPr>
          <a:lstStyle/>
          <a:p>
            <a:r>
              <a:rPr lang="en-US"/>
              <a:t>Add a Test</a:t>
            </a:r>
          </a:p>
          <a:p>
            <a:endParaRPr lang="en-US"/>
          </a:p>
          <a:p>
            <a:r>
              <a:rPr lang="en-US"/>
              <a:t>Run all tests and see if the new one fails</a:t>
            </a:r>
          </a:p>
          <a:p>
            <a:endParaRPr lang="en-US"/>
          </a:p>
          <a:p>
            <a:r>
              <a:rPr lang="en-US"/>
              <a:t>Write some code</a:t>
            </a:r>
          </a:p>
          <a:p>
            <a:endParaRPr lang="en-US"/>
          </a:p>
          <a:p>
            <a:r>
              <a:rPr lang="en-US"/>
              <a:t>Run tests and Refactor code</a:t>
            </a:r>
          </a:p>
          <a:p>
            <a:endParaRPr lang="en-US"/>
          </a:p>
          <a:p>
            <a:r>
              <a:rPr lang="en-US"/>
              <a:t>Repeat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5" name="Title 1048664"/>
          <p:cNvSpPr>
            <a:spLocks noGrp="1"/>
          </p:cNvSpPr>
          <p:nvPr>
            <p:ph type="title"/>
          </p:nvPr>
        </p:nvSpPr>
        <p:spPr>
          <a:xfrm>
            <a:off x="628649" y="0"/>
            <a:ext cx="7886700" cy="1325563"/>
          </a:xfrm>
        </p:spPr>
        <p:txBody>
          <a:bodyPr/>
          <a:lstStyle/>
          <a:p>
            <a:pPr algn="ctr"/>
            <a:r>
              <a:rPr lang="en-US">
                <a:solidFill>
                  <a:srgbClr val="3399FF"/>
                </a:solidFill>
              </a:rPr>
              <a:t>Context of Testing</a:t>
            </a:r>
          </a:p>
        </p:txBody>
      </p:sp>
      <p:sp>
        <p:nvSpPr>
          <p:cNvPr id="1048666" name="Content Placeholder 1048665"/>
          <p:cNvSpPr>
            <a:spLocks noGrp="1"/>
          </p:cNvSpPr>
          <p:nvPr>
            <p:ph idx="1"/>
          </p:nvPr>
        </p:nvSpPr>
        <p:spPr>
          <a:xfrm>
            <a:off x="162493" y="1549353"/>
            <a:ext cx="8981506" cy="5480518"/>
          </a:xfrm>
        </p:spPr>
        <p:txBody>
          <a:bodyPr/>
          <a:lstStyle/>
          <a:p>
            <a:r>
              <a:rPr lang="en-US"/>
              <a:t>Valid inputs</a:t>
            </a:r>
          </a:p>
          <a:p>
            <a:endParaRPr lang="en-US"/>
          </a:p>
          <a:p>
            <a:r>
              <a:rPr lang="en-US"/>
              <a:t>Invalid inputs</a:t>
            </a:r>
          </a:p>
          <a:p>
            <a:endParaRPr lang="en-US"/>
          </a:p>
          <a:p>
            <a:r>
              <a:rPr lang="en-US"/>
              <a:t>Errors, exceptions, and events</a:t>
            </a:r>
          </a:p>
          <a:p>
            <a:endParaRPr lang="en-US"/>
          </a:p>
          <a:p>
            <a:r>
              <a:rPr lang="en-US"/>
              <a:t>Boundary conditions</a:t>
            </a:r>
          </a:p>
          <a:p>
            <a:endParaRPr lang="en-US"/>
          </a:p>
          <a:p>
            <a:r>
              <a:rPr lang="en-US"/>
              <a:t>Everything that might break</a:t>
            </a: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TotalTime>
  <Words>1058</Words>
  <Application>Microsoft Office PowerPoint</Application>
  <PresentationFormat>On-screen Show (4:3)</PresentationFormat>
  <Paragraphs>164</Paragraphs>
  <Slides>55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55</vt:i4>
      </vt:variant>
    </vt:vector>
  </HeadingPairs>
  <TitlesOfParts>
    <vt:vector size="59" baseType="lpstr">
      <vt:lpstr>Arial</vt:lpstr>
      <vt:lpstr>Calibri</vt:lpstr>
      <vt:lpstr>Calibri Light</vt:lpstr>
      <vt:lpstr>Office Theme</vt:lpstr>
      <vt:lpstr>TDD,JUnit,Mockito</vt:lpstr>
      <vt:lpstr>PowerPoint Presentation</vt:lpstr>
      <vt:lpstr>Test Driven Development</vt:lpstr>
      <vt:lpstr>PowerPoint Presentation</vt:lpstr>
      <vt:lpstr>PowerPoint Presentation</vt:lpstr>
      <vt:lpstr>How to perform TDD Test</vt:lpstr>
      <vt:lpstr>PowerPoint Presentation</vt:lpstr>
      <vt:lpstr>Test-Driven Development Process</vt:lpstr>
      <vt:lpstr>Context of Testing</vt:lpstr>
      <vt:lpstr>What is acceptance TDD and Developer TDD</vt:lpstr>
      <vt:lpstr>PowerPoint Presentation</vt:lpstr>
      <vt:lpstr>PowerPoint Presentation</vt:lpstr>
      <vt:lpstr>Benefits of TDD</vt:lpstr>
      <vt:lpstr>PowerPoint Presentation</vt:lpstr>
      <vt:lpstr>PowerPoint Presentation</vt:lpstr>
      <vt:lpstr>PowerPoint Presentation</vt:lpstr>
      <vt:lpstr>What is Junit?</vt:lpstr>
      <vt:lpstr>Features of JUnit</vt:lpstr>
      <vt:lpstr>JUnit - Environment Setup</vt:lpstr>
      <vt:lpstr>PowerPoint Presentation</vt:lpstr>
      <vt:lpstr>PowerPoint Presentation</vt:lpstr>
      <vt:lpstr>PowerPoint Presentation</vt:lpstr>
      <vt:lpstr>PowerPoint Presentation</vt:lpstr>
      <vt:lpstr>JUnit - Test Framework</vt:lpstr>
      <vt:lpstr>PowerPoint Presentation</vt:lpstr>
      <vt:lpstr>JUnit Classes </vt:lpstr>
      <vt:lpstr>JUnit - API</vt:lpstr>
      <vt:lpstr>PowerPoint Presentation</vt:lpstr>
      <vt:lpstr>Assert Class</vt:lpstr>
      <vt:lpstr>PowerPoint Presentation</vt:lpstr>
      <vt:lpstr>PowerPoint Presentation</vt:lpstr>
      <vt:lpstr>JUnit - Using Assertion</vt:lpstr>
      <vt:lpstr>PowerPoint Presentation</vt:lpstr>
      <vt:lpstr>Annotation</vt:lpstr>
      <vt:lpstr>PowerPoint Presentation</vt:lpstr>
      <vt:lpstr>JUnit - Execution Procedure</vt:lpstr>
      <vt:lpstr>PowerPoint Presentation</vt:lpstr>
      <vt:lpstr>PowerPoint Presentation</vt:lpstr>
      <vt:lpstr>PowerPoint Presentation</vt:lpstr>
      <vt:lpstr>Basic Test in Junit</vt:lpstr>
      <vt:lpstr>PowerPoint Presentation</vt:lpstr>
      <vt:lpstr>What is Mocking?</vt:lpstr>
      <vt:lpstr>Benefits of Mockito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TDD,JUnit,Mockito</dc:title>
  <dc:creator>RMX1925</dc:creator>
  <cp:lastModifiedBy>Geethanjali Anbalagan</cp:lastModifiedBy>
  <cp:revision>15</cp:revision>
  <dcterms:created xsi:type="dcterms:W3CDTF">2015-05-11T22:30:45Z</dcterms:created>
  <dcterms:modified xsi:type="dcterms:W3CDTF">2021-08-10T03:27:57Z</dcterms:modified>
</cp:coreProperties>
</file>